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4" r:id="rId6"/>
    <p:sldId id="263" r:id="rId7"/>
    <p:sldId id="265" r:id="rId8"/>
    <p:sldId id="266" r:id="rId9"/>
    <p:sldId id="267" r:id="rId10"/>
    <p:sldId id="268" r:id="rId11"/>
    <p:sldId id="270" r:id="rId12"/>
    <p:sldId id="269" r:id="rId13"/>
    <p:sldId id="271" r:id="rId14"/>
    <p:sldId id="272" r:id="rId15"/>
    <p:sldId id="273" r:id="rId16"/>
    <p:sldId id="274" r:id="rId17"/>
    <p:sldId id="275" r:id="rId18"/>
    <p:sldId id="276" r:id="rId19"/>
    <p:sldId id="260" r:id="rId20"/>
    <p:sldId id="261" r:id="rId21"/>
    <p:sldId id="277" r:id="rId22"/>
    <p:sldId id="281" r:id="rId23"/>
    <p:sldId id="278" r:id="rId24"/>
    <p:sldId id="280" r:id="rId25"/>
    <p:sldId id="283" r:id="rId26"/>
    <p:sldId id="282" r:id="rId27"/>
    <p:sldId id="279"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72"/>
    <p:restoredTop sz="94714"/>
  </p:normalViewPr>
  <p:slideViewPr>
    <p:cSldViewPr snapToGrid="0">
      <p:cViewPr varScale="1">
        <p:scale>
          <a:sx n="98" d="100"/>
          <a:sy n="98" d="100"/>
        </p:scale>
        <p:origin x="32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5CDCA-4822-4528-B0AC-4B9582320A6A}"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4D0A7D08-3626-4ABA-9D79-99BF3E301EEA}">
      <dgm:prSet/>
      <dgm:spPr/>
      <dgm:t>
        <a:bodyPr/>
        <a:lstStyle/>
        <a:p>
          <a:r>
            <a:rPr lang="en-US" b="1"/>
            <a:t>Values Meaning over Mere Mechanics</a:t>
          </a:r>
          <a:br>
            <a:rPr lang="en-US"/>
          </a:br>
          <a:r>
            <a:rPr lang="en-US"/>
            <a:t>Rather than treating art, music, or storytelling as “extras” layered on top of policy or protest, cultural organizing weaves them into every step of an organizing campaign—so that people connect with one another, and with shared purpose, at a visceral, emotional level.</a:t>
          </a:r>
        </a:p>
      </dgm:t>
    </dgm:pt>
    <dgm:pt modelId="{7A2304A6-5631-42A4-906D-6CC0FB0D2A46}" type="parTrans" cxnId="{5057A5A1-CE27-459F-8305-2E68EBBB10A2}">
      <dgm:prSet/>
      <dgm:spPr/>
      <dgm:t>
        <a:bodyPr/>
        <a:lstStyle/>
        <a:p>
          <a:endParaRPr lang="en-US"/>
        </a:p>
      </dgm:t>
    </dgm:pt>
    <dgm:pt modelId="{223A828D-9C61-4B06-97CF-E92F76087D93}" type="sibTrans" cxnId="{5057A5A1-CE27-459F-8305-2E68EBBB10A2}">
      <dgm:prSet/>
      <dgm:spPr/>
      <dgm:t>
        <a:bodyPr/>
        <a:lstStyle/>
        <a:p>
          <a:endParaRPr lang="en-US"/>
        </a:p>
      </dgm:t>
    </dgm:pt>
    <dgm:pt modelId="{C222EB6C-ED3D-495B-8201-2D634BAFC66D}">
      <dgm:prSet/>
      <dgm:spPr/>
      <dgm:t>
        <a:bodyPr/>
        <a:lstStyle/>
        <a:p>
          <a:r>
            <a:rPr lang="en-US" b="1"/>
            <a:t>Draws on Ancestral and Community Wisdom</a:t>
          </a:r>
          <a:br>
            <a:rPr lang="en-US"/>
          </a:br>
          <a:r>
            <a:rPr lang="en-US"/>
            <a:t>It honors the knowledge held in traditions, ceremonies, oral histories, and local practices—recognizing that movements rooted in lived culture carry deeper resonance and stay power.</a:t>
          </a:r>
        </a:p>
      </dgm:t>
    </dgm:pt>
    <dgm:pt modelId="{0C275D0D-9240-4E2D-B204-C4C35C410F5C}" type="parTrans" cxnId="{7D42B398-20CE-409F-9569-24CCC4A486D4}">
      <dgm:prSet/>
      <dgm:spPr/>
      <dgm:t>
        <a:bodyPr/>
        <a:lstStyle/>
        <a:p>
          <a:endParaRPr lang="en-US"/>
        </a:p>
      </dgm:t>
    </dgm:pt>
    <dgm:pt modelId="{2B31A4E0-BE9A-41ED-9169-249F8F203057}" type="sibTrans" cxnId="{7D42B398-20CE-409F-9569-24CCC4A486D4}">
      <dgm:prSet/>
      <dgm:spPr/>
      <dgm:t>
        <a:bodyPr/>
        <a:lstStyle/>
        <a:p>
          <a:endParaRPr lang="en-US"/>
        </a:p>
      </dgm:t>
    </dgm:pt>
    <dgm:pt modelId="{7B6679A6-18EA-4E34-9083-C7E1A74DA8F7}">
      <dgm:prSet/>
      <dgm:spPr/>
      <dgm:t>
        <a:bodyPr/>
        <a:lstStyle/>
        <a:p>
          <a:r>
            <a:rPr lang="en-US" b="1"/>
            <a:t>Creates Shared Symbols and Narratives</a:t>
          </a:r>
          <a:br>
            <a:rPr lang="en-US"/>
          </a:br>
          <a:r>
            <a:rPr lang="en-US"/>
            <a:t>By co-creating images, songs, rituals, or artifacts, groups forge common language and identity that expand who feels welcome and who feels moved to act.</a:t>
          </a:r>
        </a:p>
      </dgm:t>
    </dgm:pt>
    <dgm:pt modelId="{592BAC37-70AF-44A2-890A-A2C1BC1EB3F0}" type="parTrans" cxnId="{38315D6E-5810-4131-824A-F931A5920DAE}">
      <dgm:prSet/>
      <dgm:spPr/>
      <dgm:t>
        <a:bodyPr/>
        <a:lstStyle/>
        <a:p>
          <a:endParaRPr lang="en-US"/>
        </a:p>
      </dgm:t>
    </dgm:pt>
    <dgm:pt modelId="{63A43255-9777-4B12-97BC-20CBE0F49526}" type="sibTrans" cxnId="{38315D6E-5810-4131-824A-F931A5920DAE}">
      <dgm:prSet/>
      <dgm:spPr/>
      <dgm:t>
        <a:bodyPr/>
        <a:lstStyle/>
        <a:p>
          <a:endParaRPr lang="en-US"/>
        </a:p>
      </dgm:t>
    </dgm:pt>
    <dgm:pt modelId="{A14409F6-C62D-A04E-AC89-7CFB2D2FE370}" type="pres">
      <dgm:prSet presAssocID="{0095CDCA-4822-4528-B0AC-4B9582320A6A}" presName="Name0" presStyleCnt="0">
        <dgm:presLayoutVars>
          <dgm:dir/>
          <dgm:resizeHandles val="exact"/>
        </dgm:presLayoutVars>
      </dgm:prSet>
      <dgm:spPr/>
    </dgm:pt>
    <dgm:pt modelId="{6EDB5D52-8543-D847-96F8-2F5F2B01FBAD}" type="pres">
      <dgm:prSet presAssocID="{4D0A7D08-3626-4ABA-9D79-99BF3E301EEA}" presName="node" presStyleLbl="node1" presStyleIdx="0" presStyleCnt="3">
        <dgm:presLayoutVars>
          <dgm:bulletEnabled val="1"/>
        </dgm:presLayoutVars>
      </dgm:prSet>
      <dgm:spPr/>
    </dgm:pt>
    <dgm:pt modelId="{EB23C58A-653C-C24E-8624-28EFC4D1C15C}" type="pres">
      <dgm:prSet presAssocID="{223A828D-9C61-4B06-97CF-E92F76087D93}" presName="sibTrans" presStyleLbl="sibTrans2D1" presStyleIdx="0" presStyleCnt="2"/>
      <dgm:spPr/>
    </dgm:pt>
    <dgm:pt modelId="{2B4B14B8-1792-674D-9779-ED3BF111B05B}" type="pres">
      <dgm:prSet presAssocID="{223A828D-9C61-4B06-97CF-E92F76087D93}" presName="connectorText" presStyleLbl="sibTrans2D1" presStyleIdx="0" presStyleCnt="2"/>
      <dgm:spPr/>
    </dgm:pt>
    <dgm:pt modelId="{5EDE935A-47F0-BC48-A099-B3D45423F18C}" type="pres">
      <dgm:prSet presAssocID="{C222EB6C-ED3D-495B-8201-2D634BAFC66D}" presName="node" presStyleLbl="node1" presStyleIdx="1" presStyleCnt="3">
        <dgm:presLayoutVars>
          <dgm:bulletEnabled val="1"/>
        </dgm:presLayoutVars>
      </dgm:prSet>
      <dgm:spPr/>
    </dgm:pt>
    <dgm:pt modelId="{ACBD25B1-5209-3D42-991D-C25C6867EA36}" type="pres">
      <dgm:prSet presAssocID="{2B31A4E0-BE9A-41ED-9169-249F8F203057}" presName="sibTrans" presStyleLbl="sibTrans2D1" presStyleIdx="1" presStyleCnt="2"/>
      <dgm:spPr/>
    </dgm:pt>
    <dgm:pt modelId="{84E64A23-C62F-334A-8FCF-B809CE7C5821}" type="pres">
      <dgm:prSet presAssocID="{2B31A4E0-BE9A-41ED-9169-249F8F203057}" presName="connectorText" presStyleLbl="sibTrans2D1" presStyleIdx="1" presStyleCnt="2"/>
      <dgm:spPr/>
    </dgm:pt>
    <dgm:pt modelId="{7D8C9A7A-6CE0-9B4C-B29A-241784A899FA}" type="pres">
      <dgm:prSet presAssocID="{7B6679A6-18EA-4E34-9083-C7E1A74DA8F7}" presName="node" presStyleLbl="node1" presStyleIdx="2" presStyleCnt="3">
        <dgm:presLayoutVars>
          <dgm:bulletEnabled val="1"/>
        </dgm:presLayoutVars>
      </dgm:prSet>
      <dgm:spPr/>
    </dgm:pt>
  </dgm:ptLst>
  <dgm:cxnLst>
    <dgm:cxn modelId="{A474F803-7042-BF4F-95CA-546C87E2BC7C}" type="presOf" srcId="{223A828D-9C61-4B06-97CF-E92F76087D93}" destId="{EB23C58A-653C-C24E-8624-28EFC4D1C15C}" srcOrd="0" destOrd="0" presId="urn:microsoft.com/office/officeart/2005/8/layout/process1"/>
    <dgm:cxn modelId="{38315D6E-5810-4131-824A-F931A5920DAE}" srcId="{0095CDCA-4822-4528-B0AC-4B9582320A6A}" destId="{7B6679A6-18EA-4E34-9083-C7E1A74DA8F7}" srcOrd="2" destOrd="0" parTransId="{592BAC37-70AF-44A2-890A-A2C1BC1EB3F0}" sibTransId="{63A43255-9777-4B12-97BC-20CBE0F49526}"/>
    <dgm:cxn modelId="{FCA74A79-77E7-2C49-9A23-DD5A8D0CEDCB}" type="presOf" srcId="{2B31A4E0-BE9A-41ED-9169-249F8F203057}" destId="{ACBD25B1-5209-3D42-991D-C25C6867EA36}" srcOrd="0" destOrd="0" presId="urn:microsoft.com/office/officeart/2005/8/layout/process1"/>
    <dgm:cxn modelId="{7D42B398-20CE-409F-9569-24CCC4A486D4}" srcId="{0095CDCA-4822-4528-B0AC-4B9582320A6A}" destId="{C222EB6C-ED3D-495B-8201-2D634BAFC66D}" srcOrd="1" destOrd="0" parTransId="{0C275D0D-9240-4E2D-B204-C4C35C410F5C}" sibTransId="{2B31A4E0-BE9A-41ED-9169-249F8F203057}"/>
    <dgm:cxn modelId="{0F54E799-F7CA-D249-89FA-5AF1CA6C88E8}" type="presOf" srcId="{7B6679A6-18EA-4E34-9083-C7E1A74DA8F7}" destId="{7D8C9A7A-6CE0-9B4C-B29A-241784A899FA}" srcOrd="0" destOrd="0" presId="urn:microsoft.com/office/officeart/2005/8/layout/process1"/>
    <dgm:cxn modelId="{48EDE9A0-E9EF-0644-9186-D22C876A27AA}" type="presOf" srcId="{C222EB6C-ED3D-495B-8201-2D634BAFC66D}" destId="{5EDE935A-47F0-BC48-A099-B3D45423F18C}" srcOrd="0" destOrd="0" presId="urn:microsoft.com/office/officeart/2005/8/layout/process1"/>
    <dgm:cxn modelId="{5057A5A1-CE27-459F-8305-2E68EBBB10A2}" srcId="{0095CDCA-4822-4528-B0AC-4B9582320A6A}" destId="{4D0A7D08-3626-4ABA-9D79-99BF3E301EEA}" srcOrd="0" destOrd="0" parTransId="{7A2304A6-5631-42A4-906D-6CC0FB0D2A46}" sibTransId="{223A828D-9C61-4B06-97CF-E92F76087D93}"/>
    <dgm:cxn modelId="{A58876C6-7326-324E-9D6B-CA2467CBDB93}" type="presOf" srcId="{223A828D-9C61-4B06-97CF-E92F76087D93}" destId="{2B4B14B8-1792-674D-9779-ED3BF111B05B}" srcOrd="1" destOrd="0" presId="urn:microsoft.com/office/officeart/2005/8/layout/process1"/>
    <dgm:cxn modelId="{7D9367D1-67F9-F148-A9FA-7ECD4085EEE3}" type="presOf" srcId="{0095CDCA-4822-4528-B0AC-4B9582320A6A}" destId="{A14409F6-C62D-A04E-AC89-7CFB2D2FE370}" srcOrd="0" destOrd="0" presId="urn:microsoft.com/office/officeart/2005/8/layout/process1"/>
    <dgm:cxn modelId="{3794F1E1-0644-3D4D-87AA-7096D8C8441A}" type="presOf" srcId="{2B31A4E0-BE9A-41ED-9169-249F8F203057}" destId="{84E64A23-C62F-334A-8FCF-B809CE7C5821}" srcOrd="1" destOrd="0" presId="urn:microsoft.com/office/officeart/2005/8/layout/process1"/>
    <dgm:cxn modelId="{3F9559E5-F4CA-3D4E-8123-EBBD0740284A}" type="presOf" srcId="{4D0A7D08-3626-4ABA-9D79-99BF3E301EEA}" destId="{6EDB5D52-8543-D847-96F8-2F5F2B01FBAD}" srcOrd="0" destOrd="0" presId="urn:microsoft.com/office/officeart/2005/8/layout/process1"/>
    <dgm:cxn modelId="{7D128A20-6065-4E47-AEBF-A9201D57A916}" type="presParOf" srcId="{A14409F6-C62D-A04E-AC89-7CFB2D2FE370}" destId="{6EDB5D52-8543-D847-96F8-2F5F2B01FBAD}" srcOrd="0" destOrd="0" presId="urn:microsoft.com/office/officeart/2005/8/layout/process1"/>
    <dgm:cxn modelId="{1868FB32-2AB2-CD45-8CCD-1A9442257D18}" type="presParOf" srcId="{A14409F6-C62D-A04E-AC89-7CFB2D2FE370}" destId="{EB23C58A-653C-C24E-8624-28EFC4D1C15C}" srcOrd="1" destOrd="0" presId="urn:microsoft.com/office/officeart/2005/8/layout/process1"/>
    <dgm:cxn modelId="{92CDEFC1-4852-E246-A649-0B85E18BA3C6}" type="presParOf" srcId="{EB23C58A-653C-C24E-8624-28EFC4D1C15C}" destId="{2B4B14B8-1792-674D-9779-ED3BF111B05B}" srcOrd="0" destOrd="0" presId="urn:microsoft.com/office/officeart/2005/8/layout/process1"/>
    <dgm:cxn modelId="{841F0580-AB84-BC4E-B85B-257B08A3E2EA}" type="presParOf" srcId="{A14409F6-C62D-A04E-AC89-7CFB2D2FE370}" destId="{5EDE935A-47F0-BC48-A099-B3D45423F18C}" srcOrd="2" destOrd="0" presId="urn:microsoft.com/office/officeart/2005/8/layout/process1"/>
    <dgm:cxn modelId="{39BB463C-4A2C-134B-8BEA-B75EF3CA829A}" type="presParOf" srcId="{A14409F6-C62D-A04E-AC89-7CFB2D2FE370}" destId="{ACBD25B1-5209-3D42-991D-C25C6867EA36}" srcOrd="3" destOrd="0" presId="urn:microsoft.com/office/officeart/2005/8/layout/process1"/>
    <dgm:cxn modelId="{AB7737DD-B21E-FD44-AF5C-637B9739DA20}" type="presParOf" srcId="{ACBD25B1-5209-3D42-991D-C25C6867EA36}" destId="{84E64A23-C62F-334A-8FCF-B809CE7C5821}" srcOrd="0" destOrd="0" presId="urn:microsoft.com/office/officeart/2005/8/layout/process1"/>
    <dgm:cxn modelId="{8294D24F-B996-1F42-B259-FD392EDFEF73}" type="presParOf" srcId="{A14409F6-C62D-A04E-AC89-7CFB2D2FE370}" destId="{7D8C9A7A-6CE0-9B4C-B29A-241784A899F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C17945-D263-47B4-A87D-37DC8C77FD33}"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C4D719F1-4040-4B57-84F1-1E8A409098C7}">
      <dgm:prSet/>
      <dgm:spPr/>
      <dgm:t>
        <a:bodyPr/>
        <a:lstStyle/>
        <a:p>
          <a:r>
            <a:rPr lang="en-US" b="1"/>
            <a:t>Invites Participatory Storytelling</a:t>
          </a:r>
          <a:br>
            <a:rPr lang="en-US"/>
          </a:br>
          <a:r>
            <a:rPr lang="en-US"/>
            <a:t>Every person holds a piece of the story—when we surface personal and collective narratives in circles, murals, performances, or digital media, we strengthen solidarity and imagine new futures together.</a:t>
          </a:r>
        </a:p>
      </dgm:t>
    </dgm:pt>
    <dgm:pt modelId="{1638D3D0-475D-4F8C-B715-EBD84B1F622A}" type="parTrans" cxnId="{CD54D858-0353-453D-8B35-391A34D73643}">
      <dgm:prSet/>
      <dgm:spPr/>
      <dgm:t>
        <a:bodyPr/>
        <a:lstStyle/>
        <a:p>
          <a:endParaRPr lang="en-US"/>
        </a:p>
      </dgm:t>
    </dgm:pt>
    <dgm:pt modelId="{5C701CCE-39F2-45D2-BA74-E35575EF2B78}" type="sibTrans" cxnId="{CD54D858-0353-453D-8B35-391A34D73643}">
      <dgm:prSet/>
      <dgm:spPr/>
      <dgm:t>
        <a:bodyPr/>
        <a:lstStyle/>
        <a:p>
          <a:endParaRPr lang="en-US"/>
        </a:p>
      </dgm:t>
    </dgm:pt>
    <dgm:pt modelId="{77A75808-4201-431E-A9C4-8B428BA1ED1B}">
      <dgm:prSet/>
      <dgm:spPr/>
      <dgm:t>
        <a:bodyPr/>
        <a:lstStyle/>
        <a:p>
          <a:r>
            <a:rPr lang="en-US" b="1"/>
            <a:t>Sustains Joy, Resilience, and Imagination</a:t>
          </a:r>
          <a:br>
            <a:rPr lang="en-US"/>
          </a:br>
          <a:r>
            <a:rPr lang="en-US"/>
            <a:t>Culture fuels hope. It provides moments of celebration, rest, and visioning that recharge organizers and communities—so we don’t burn out, but instead build resistance rooted in joy.</a:t>
          </a:r>
        </a:p>
      </dgm:t>
    </dgm:pt>
    <dgm:pt modelId="{37E94453-528F-4E33-8CC9-645074D40B7D}" type="parTrans" cxnId="{74969CD4-086F-4B24-93C6-8648B2FF6617}">
      <dgm:prSet/>
      <dgm:spPr/>
      <dgm:t>
        <a:bodyPr/>
        <a:lstStyle/>
        <a:p>
          <a:endParaRPr lang="en-US"/>
        </a:p>
      </dgm:t>
    </dgm:pt>
    <dgm:pt modelId="{8EA52720-122F-4AA0-8F80-13E3C82C586E}" type="sibTrans" cxnId="{74969CD4-086F-4B24-93C6-8648B2FF6617}">
      <dgm:prSet/>
      <dgm:spPr/>
      <dgm:t>
        <a:bodyPr/>
        <a:lstStyle/>
        <a:p>
          <a:endParaRPr lang="en-US"/>
        </a:p>
      </dgm:t>
    </dgm:pt>
    <dgm:pt modelId="{B8061567-6220-2542-8252-68E2C66B62AD}" type="pres">
      <dgm:prSet presAssocID="{BBC17945-D263-47B4-A87D-37DC8C77FD33}" presName="Name0" presStyleCnt="0">
        <dgm:presLayoutVars>
          <dgm:dir/>
          <dgm:resizeHandles val="exact"/>
        </dgm:presLayoutVars>
      </dgm:prSet>
      <dgm:spPr/>
    </dgm:pt>
    <dgm:pt modelId="{BF953213-7E90-854A-9E1E-2A78A932C8F0}" type="pres">
      <dgm:prSet presAssocID="{C4D719F1-4040-4B57-84F1-1E8A409098C7}" presName="node" presStyleLbl="node1" presStyleIdx="0" presStyleCnt="2">
        <dgm:presLayoutVars>
          <dgm:bulletEnabled val="1"/>
        </dgm:presLayoutVars>
      </dgm:prSet>
      <dgm:spPr/>
    </dgm:pt>
    <dgm:pt modelId="{CB31D6D1-F639-D242-87C6-06C29B3F0921}" type="pres">
      <dgm:prSet presAssocID="{5C701CCE-39F2-45D2-BA74-E35575EF2B78}" presName="sibTrans" presStyleLbl="sibTrans2D1" presStyleIdx="0" presStyleCnt="1"/>
      <dgm:spPr/>
    </dgm:pt>
    <dgm:pt modelId="{388CF5E9-4E9F-DF49-A7F3-55F3A9D93525}" type="pres">
      <dgm:prSet presAssocID="{5C701CCE-39F2-45D2-BA74-E35575EF2B78}" presName="connectorText" presStyleLbl="sibTrans2D1" presStyleIdx="0" presStyleCnt="1"/>
      <dgm:spPr/>
    </dgm:pt>
    <dgm:pt modelId="{67E31E71-92F1-6143-8C38-29D770655355}" type="pres">
      <dgm:prSet presAssocID="{77A75808-4201-431E-A9C4-8B428BA1ED1B}" presName="node" presStyleLbl="node1" presStyleIdx="1" presStyleCnt="2">
        <dgm:presLayoutVars>
          <dgm:bulletEnabled val="1"/>
        </dgm:presLayoutVars>
      </dgm:prSet>
      <dgm:spPr/>
    </dgm:pt>
  </dgm:ptLst>
  <dgm:cxnLst>
    <dgm:cxn modelId="{158E4C19-E2CD-874E-8F5B-F46976D6C3E1}" type="presOf" srcId="{C4D719F1-4040-4B57-84F1-1E8A409098C7}" destId="{BF953213-7E90-854A-9E1E-2A78A932C8F0}" srcOrd="0" destOrd="0" presId="urn:microsoft.com/office/officeart/2005/8/layout/process1"/>
    <dgm:cxn modelId="{CD54D858-0353-453D-8B35-391A34D73643}" srcId="{BBC17945-D263-47B4-A87D-37DC8C77FD33}" destId="{C4D719F1-4040-4B57-84F1-1E8A409098C7}" srcOrd="0" destOrd="0" parTransId="{1638D3D0-475D-4F8C-B715-EBD84B1F622A}" sibTransId="{5C701CCE-39F2-45D2-BA74-E35575EF2B78}"/>
    <dgm:cxn modelId="{C99DDB5F-F050-0D4D-93D4-DF9DEE575D17}" type="presOf" srcId="{77A75808-4201-431E-A9C4-8B428BA1ED1B}" destId="{67E31E71-92F1-6143-8C38-29D770655355}" srcOrd="0" destOrd="0" presId="urn:microsoft.com/office/officeart/2005/8/layout/process1"/>
    <dgm:cxn modelId="{3F9E9164-BFBF-E74C-8553-619918DE9D8F}" type="presOf" srcId="{5C701CCE-39F2-45D2-BA74-E35575EF2B78}" destId="{388CF5E9-4E9F-DF49-A7F3-55F3A9D93525}" srcOrd="1" destOrd="0" presId="urn:microsoft.com/office/officeart/2005/8/layout/process1"/>
    <dgm:cxn modelId="{64FED0A7-540A-7147-8AFA-2719406DA02F}" type="presOf" srcId="{5C701CCE-39F2-45D2-BA74-E35575EF2B78}" destId="{CB31D6D1-F639-D242-87C6-06C29B3F0921}" srcOrd="0" destOrd="0" presId="urn:microsoft.com/office/officeart/2005/8/layout/process1"/>
    <dgm:cxn modelId="{B7F58DAC-5945-3943-8C40-695C4904D4CF}" type="presOf" srcId="{BBC17945-D263-47B4-A87D-37DC8C77FD33}" destId="{B8061567-6220-2542-8252-68E2C66B62AD}" srcOrd="0" destOrd="0" presId="urn:microsoft.com/office/officeart/2005/8/layout/process1"/>
    <dgm:cxn modelId="{74969CD4-086F-4B24-93C6-8648B2FF6617}" srcId="{BBC17945-D263-47B4-A87D-37DC8C77FD33}" destId="{77A75808-4201-431E-A9C4-8B428BA1ED1B}" srcOrd="1" destOrd="0" parTransId="{37E94453-528F-4E33-8CC9-645074D40B7D}" sibTransId="{8EA52720-122F-4AA0-8F80-13E3C82C586E}"/>
    <dgm:cxn modelId="{C5C366DF-E3F3-5841-BB92-A0A3CD775191}" type="presParOf" srcId="{B8061567-6220-2542-8252-68E2C66B62AD}" destId="{BF953213-7E90-854A-9E1E-2A78A932C8F0}" srcOrd="0" destOrd="0" presId="urn:microsoft.com/office/officeart/2005/8/layout/process1"/>
    <dgm:cxn modelId="{48995337-65DA-CC46-B59F-62983EC3E54B}" type="presParOf" srcId="{B8061567-6220-2542-8252-68E2C66B62AD}" destId="{CB31D6D1-F639-D242-87C6-06C29B3F0921}" srcOrd="1" destOrd="0" presId="urn:microsoft.com/office/officeart/2005/8/layout/process1"/>
    <dgm:cxn modelId="{B401376F-D2E5-AF42-827C-9CB9166CA1B4}" type="presParOf" srcId="{CB31D6D1-F639-D242-87C6-06C29B3F0921}" destId="{388CF5E9-4E9F-DF49-A7F3-55F3A9D93525}" srcOrd="0" destOrd="0" presId="urn:microsoft.com/office/officeart/2005/8/layout/process1"/>
    <dgm:cxn modelId="{C3D50A13-A64A-FC41-93BB-8BF4715A2468}" type="presParOf" srcId="{B8061567-6220-2542-8252-68E2C66B62AD}" destId="{67E31E71-92F1-6143-8C38-29D77065535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8D93B1-53E1-471C-9E73-BADCCFEA6E7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720787A-A8F4-455D-B39B-93A629190F60}">
      <dgm:prSet/>
      <dgm:spPr/>
      <dgm:t>
        <a:bodyPr/>
        <a:lstStyle/>
        <a:p>
          <a:r>
            <a:rPr lang="en-US" b="1" dirty="0"/>
            <a:t>Deepen Engagement:</a:t>
          </a:r>
          <a:r>
            <a:rPr lang="en-US" dirty="0"/>
            <a:t> People move from “I support this cause” to “I belong to this movement.”</a:t>
          </a:r>
        </a:p>
      </dgm:t>
    </dgm:pt>
    <dgm:pt modelId="{ED35BF67-2099-4A84-A01F-EA6AF6E0ADB7}" type="parTrans" cxnId="{92A0445E-FCA3-4715-BED8-AA1E4D2780F5}">
      <dgm:prSet/>
      <dgm:spPr/>
      <dgm:t>
        <a:bodyPr/>
        <a:lstStyle/>
        <a:p>
          <a:endParaRPr lang="en-US"/>
        </a:p>
      </dgm:t>
    </dgm:pt>
    <dgm:pt modelId="{0D9A0229-D3BB-47EE-826F-255790257100}" type="sibTrans" cxnId="{92A0445E-FCA3-4715-BED8-AA1E4D2780F5}">
      <dgm:prSet/>
      <dgm:spPr/>
      <dgm:t>
        <a:bodyPr/>
        <a:lstStyle/>
        <a:p>
          <a:endParaRPr lang="en-US"/>
        </a:p>
      </dgm:t>
    </dgm:pt>
    <dgm:pt modelId="{201FB00F-84F6-4452-B6DC-6BDD48A20C14}">
      <dgm:prSet/>
      <dgm:spPr/>
      <dgm:t>
        <a:bodyPr/>
        <a:lstStyle/>
        <a:p>
          <a:r>
            <a:rPr lang="en-US" b="1" dirty="0"/>
            <a:t>Expand Reach:</a:t>
          </a:r>
          <a:r>
            <a:rPr lang="en-US" dirty="0"/>
            <a:t> Cultural work opens doors to new audiences and allies who connect first with story and art.</a:t>
          </a:r>
        </a:p>
      </dgm:t>
    </dgm:pt>
    <dgm:pt modelId="{97522BC0-5153-441C-BAB3-0BCBC20B1272}" type="parTrans" cxnId="{B82F99E6-BBE5-41F6-9254-5D294129C6B9}">
      <dgm:prSet/>
      <dgm:spPr/>
      <dgm:t>
        <a:bodyPr/>
        <a:lstStyle/>
        <a:p>
          <a:endParaRPr lang="en-US"/>
        </a:p>
      </dgm:t>
    </dgm:pt>
    <dgm:pt modelId="{F1158671-CB18-444F-AEF3-423974B6CC2C}" type="sibTrans" cxnId="{B82F99E6-BBE5-41F6-9254-5D294129C6B9}">
      <dgm:prSet/>
      <dgm:spPr/>
      <dgm:t>
        <a:bodyPr/>
        <a:lstStyle/>
        <a:p>
          <a:endParaRPr lang="en-US"/>
        </a:p>
      </dgm:t>
    </dgm:pt>
    <dgm:pt modelId="{15F7D022-C3D3-4B42-A566-FFDA91E691B5}">
      <dgm:prSet/>
      <dgm:spPr/>
      <dgm:t>
        <a:bodyPr/>
        <a:lstStyle/>
        <a:p>
          <a:r>
            <a:rPr lang="en-US" b="1" dirty="0"/>
            <a:t>Strengthen Resilience:</a:t>
          </a:r>
          <a:r>
            <a:rPr lang="en-US" dirty="0"/>
            <a:t> Rituals and collective memory anchor us when tactics or leadership change—culture carries us forward.</a:t>
          </a:r>
        </a:p>
      </dgm:t>
    </dgm:pt>
    <dgm:pt modelId="{B0A65F03-A5C4-4817-8761-6019A47E3D77}" type="parTrans" cxnId="{F36BAB30-7134-4C2F-A1D4-FAB8E767409F}">
      <dgm:prSet/>
      <dgm:spPr/>
      <dgm:t>
        <a:bodyPr/>
        <a:lstStyle/>
        <a:p>
          <a:endParaRPr lang="en-US"/>
        </a:p>
      </dgm:t>
    </dgm:pt>
    <dgm:pt modelId="{73A3CA87-B3A4-49A2-8C9A-A9FB0D783781}" type="sibTrans" cxnId="{F36BAB30-7134-4C2F-A1D4-FAB8E767409F}">
      <dgm:prSet/>
      <dgm:spPr/>
      <dgm:t>
        <a:bodyPr/>
        <a:lstStyle/>
        <a:p>
          <a:endParaRPr lang="en-US"/>
        </a:p>
      </dgm:t>
    </dgm:pt>
    <dgm:pt modelId="{191DA263-36E5-4C1B-AF34-CA6D327A4AF8}" type="pres">
      <dgm:prSet presAssocID="{948D93B1-53E1-471C-9E73-BADCCFEA6E7F}" presName="root" presStyleCnt="0">
        <dgm:presLayoutVars>
          <dgm:dir/>
          <dgm:resizeHandles val="exact"/>
        </dgm:presLayoutVars>
      </dgm:prSet>
      <dgm:spPr/>
    </dgm:pt>
    <dgm:pt modelId="{22B052D2-2E05-47E3-A866-70F5027F625B}" type="pres">
      <dgm:prSet presAssocID="{7720787A-A8F4-455D-B39B-93A629190F60}" presName="compNode" presStyleCnt="0"/>
      <dgm:spPr/>
    </dgm:pt>
    <dgm:pt modelId="{E6B5FC12-9B88-4A96-BF8D-A7D4D251F25D}" type="pres">
      <dgm:prSet presAssocID="{7720787A-A8F4-455D-B39B-93A629190F60}" presName="bgRect" presStyleLbl="bgShp" presStyleIdx="0" presStyleCnt="3"/>
      <dgm:spPr/>
    </dgm:pt>
    <dgm:pt modelId="{8D9D0598-857D-45A7-9FC5-3CD127AC0D60}" type="pres">
      <dgm:prSet presAssocID="{7720787A-A8F4-455D-B39B-93A629190F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ers"/>
        </a:ext>
      </dgm:extLst>
    </dgm:pt>
    <dgm:pt modelId="{098096E5-E273-4151-8290-E249A49A1709}" type="pres">
      <dgm:prSet presAssocID="{7720787A-A8F4-455D-B39B-93A629190F60}" presName="spaceRect" presStyleCnt="0"/>
      <dgm:spPr/>
    </dgm:pt>
    <dgm:pt modelId="{1465A992-49DF-4410-B88A-94ADCE6AC15D}" type="pres">
      <dgm:prSet presAssocID="{7720787A-A8F4-455D-B39B-93A629190F60}" presName="parTx" presStyleLbl="revTx" presStyleIdx="0" presStyleCnt="3">
        <dgm:presLayoutVars>
          <dgm:chMax val="0"/>
          <dgm:chPref val="0"/>
        </dgm:presLayoutVars>
      </dgm:prSet>
      <dgm:spPr/>
    </dgm:pt>
    <dgm:pt modelId="{C6F2A023-F965-4EA0-A824-493A3D05598E}" type="pres">
      <dgm:prSet presAssocID="{0D9A0229-D3BB-47EE-826F-255790257100}" presName="sibTrans" presStyleCnt="0"/>
      <dgm:spPr/>
    </dgm:pt>
    <dgm:pt modelId="{4CAC5824-BA55-408E-9E09-8318375800A2}" type="pres">
      <dgm:prSet presAssocID="{201FB00F-84F6-4452-B6DC-6BDD48A20C14}" presName="compNode" presStyleCnt="0"/>
      <dgm:spPr/>
    </dgm:pt>
    <dgm:pt modelId="{133461BB-4E84-40DB-B056-DFAFD2DAC8A1}" type="pres">
      <dgm:prSet presAssocID="{201FB00F-84F6-4452-B6DC-6BDD48A20C14}" presName="bgRect" presStyleLbl="bgShp" presStyleIdx="1" presStyleCnt="3"/>
      <dgm:spPr/>
    </dgm:pt>
    <dgm:pt modelId="{BE156397-F8EF-4EF1-8DD8-3432461D86E1}" type="pres">
      <dgm:prSet presAssocID="{201FB00F-84F6-4452-B6DC-6BDD48A20C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sel"/>
        </a:ext>
      </dgm:extLst>
    </dgm:pt>
    <dgm:pt modelId="{07152567-80DA-409D-BC08-8A00E4E5EE65}" type="pres">
      <dgm:prSet presAssocID="{201FB00F-84F6-4452-B6DC-6BDD48A20C14}" presName="spaceRect" presStyleCnt="0"/>
      <dgm:spPr/>
    </dgm:pt>
    <dgm:pt modelId="{2CA2AADF-06D5-4E40-8CFF-B3872ED2977A}" type="pres">
      <dgm:prSet presAssocID="{201FB00F-84F6-4452-B6DC-6BDD48A20C14}" presName="parTx" presStyleLbl="revTx" presStyleIdx="1" presStyleCnt="3">
        <dgm:presLayoutVars>
          <dgm:chMax val="0"/>
          <dgm:chPref val="0"/>
        </dgm:presLayoutVars>
      </dgm:prSet>
      <dgm:spPr/>
    </dgm:pt>
    <dgm:pt modelId="{BD8C04A5-74AC-484D-AAB3-80215C7A5C0D}" type="pres">
      <dgm:prSet presAssocID="{F1158671-CB18-444F-AEF3-423974B6CC2C}" presName="sibTrans" presStyleCnt="0"/>
      <dgm:spPr/>
    </dgm:pt>
    <dgm:pt modelId="{8B61CD69-C5B6-4F0B-941F-8AD54E74A9F7}" type="pres">
      <dgm:prSet presAssocID="{15F7D022-C3D3-4B42-A566-FFDA91E691B5}" presName="compNode" presStyleCnt="0"/>
      <dgm:spPr/>
    </dgm:pt>
    <dgm:pt modelId="{F9F53CFE-3940-4E9F-97E5-7C5EE6102FFA}" type="pres">
      <dgm:prSet presAssocID="{15F7D022-C3D3-4B42-A566-FFDA91E691B5}" presName="bgRect" presStyleLbl="bgShp" presStyleIdx="2" presStyleCnt="3"/>
      <dgm:spPr/>
    </dgm:pt>
    <dgm:pt modelId="{331BEE0C-CAF8-4C0B-B3AD-77A34973A8E7}" type="pres">
      <dgm:prSet presAssocID="{15F7D022-C3D3-4B42-A566-FFDA91E691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chor"/>
        </a:ext>
      </dgm:extLst>
    </dgm:pt>
    <dgm:pt modelId="{37B8E018-C855-4D30-B517-C80B1699870B}" type="pres">
      <dgm:prSet presAssocID="{15F7D022-C3D3-4B42-A566-FFDA91E691B5}" presName="spaceRect" presStyleCnt="0"/>
      <dgm:spPr/>
    </dgm:pt>
    <dgm:pt modelId="{256DF31E-2FED-4724-880D-1EAAFA81D59F}" type="pres">
      <dgm:prSet presAssocID="{15F7D022-C3D3-4B42-A566-FFDA91E691B5}" presName="parTx" presStyleLbl="revTx" presStyleIdx="2" presStyleCnt="3">
        <dgm:presLayoutVars>
          <dgm:chMax val="0"/>
          <dgm:chPref val="0"/>
        </dgm:presLayoutVars>
      </dgm:prSet>
      <dgm:spPr/>
    </dgm:pt>
  </dgm:ptLst>
  <dgm:cxnLst>
    <dgm:cxn modelId="{F36BAB30-7134-4C2F-A1D4-FAB8E767409F}" srcId="{948D93B1-53E1-471C-9E73-BADCCFEA6E7F}" destId="{15F7D022-C3D3-4B42-A566-FFDA91E691B5}" srcOrd="2" destOrd="0" parTransId="{B0A65F03-A5C4-4817-8761-6019A47E3D77}" sibTransId="{73A3CA87-B3A4-49A2-8C9A-A9FB0D783781}"/>
    <dgm:cxn modelId="{92A0445E-FCA3-4715-BED8-AA1E4D2780F5}" srcId="{948D93B1-53E1-471C-9E73-BADCCFEA6E7F}" destId="{7720787A-A8F4-455D-B39B-93A629190F60}" srcOrd="0" destOrd="0" parTransId="{ED35BF67-2099-4A84-A01F-EA6AF6E0ADB7}" sibTransId="{0D9A0229-D3BB-47EE-826F-255790257100}"/>
    <dgm:cxn modelId="{B089CF76-DF81-49E9-95F1-8CF5FB40F4DC}" type="presOf" srcId="{948D93B1-53E1-471C-9E73-BADCCFEA6E7F}" destId="{191DA263-36E5-4C1B-AF34-CA6D327A4AF8}" srcOrd="0" destOrd="0" presId="urn:microsoft.com/office/officeart/2018/2/layout/IconVerticalSolidList"/>
    <dgm:cxn modelId="{47714395-7FA0-40D8-8A89-90F6244F17B1}" type="presOf" srcId="{7720787A-A8F4-455D-B39B-93A629190F60}" destId="{1465A992-49DF-4410-B88A-94ADCE6AC15D}" srcOrd="0" destOrd="0" presId="urn:microsoft.com/office/officeart/2018/2/layout/IconVerticalSolidList"/>
    <dgm:cxn modelId="{130A6BA7-7F9E-4350-B39B-88F6AFA51E71}" type="presOf" srcId="{201FB00F-84F6-4452-B6DC-6BDD48A20C14}" destId="{2CA2AADF-06D5-4E40-8CFF-B3872ED2977A}" srcOrd="0" destOrd="0" presId="urn:microsoft.com/office/officeart/2018/2/layout/IconVerticalSolidList"/>
    <dgm:cxn modelId="{526B41C8-23E8-4C3C-A7F9-9277BD9627AB}" type="presOf" srcId="{15F7D022-C3D3-4B42-A566-FFDA91E691B5}" destId="{256DF31E-2FED-4724-880D-1EAAFA81D59F}" srcOrd="0" destOrd="0" presId="urn:microsoft.com/office/officeart/2018/2/layout/IconVerticalSolidList"/>
    <dgm:cxn modelId="{B82F99E6-BBE5-41F6-9254-5D294129C6B9}" srcId="{948D93B1-53E1-471C-9E73-BADCCFEA6E7F}" destId="{201FB00F-84F6-4452-B6DC-6BDD48A20C14}" srcOrd="1" destOrd="0" parTransId="{97522BC0-5153-441C-BAB3-0BCBC20B1272}" sibTransId="{F1158671-CB18-444F-AEF3-423974B6CC2C}"/>
    <dgm:cxn modelId="{52EB9133-883D-4325-BD55-08E923ECD045}" type="presParOf" srcId="{191DA263-36E5-4C1B-AF34-CA6D327A4AF8}" destId="{22B052D2-2E05-47E3-A866-70F5027F625B}" srcOrd="0" destOrd="0" presId="urn:microsoft.com/office/officeart/2018/2/layout/IconVerticalSolidList"/>
    <dgm:cxn modelId="{280EFC49-4650-47E4-A2D1-9A3C9AED0694}" type="presParOf" srcId="{22B052D2-2E05-47E3-A866-70F5027F625B}" destId="{E6B5FC12-9B88-4A96-BF8D-A7D4D251F25D}" srcOrd="0" destOrd="0" presId="urn:microsoft.com/office/officeart/2018/2/layout/IconVerticalSolidList"/>
    <dgm:cxn modelId="{47CCF3D9-FD35-4047-91EE-50ED69A68F2D}" type="presParOf" srcId="{22B052D2-2E05-47E3-A866-70F5027F625B}" destId="{8D9D0598-857D-45A7-9FC5-3CD127AC0D60}" srcOrd="1" destOrd="0" presId="urn:microsoft.com/office/officeart/2018/2/layout/IconVerticalSolidList"/>
    <dgm:cxn modelId="{21AF7D6F-064C-49E6-84F1-969DC2942CF1}" type="presParOf" srcId="{22B052D2-2E05-47E3-A866-70F5027F625B}" destId="{098096E5-E273-4151-8290-E249A49A1709}" srcOrd="2" destOrd="0" presId="urn:microsoft.com/office/officeart/2018/2/layout/IconVerticalSolidList"/>
    <dgm:cxn modelId="{8B0C7ED6-8296-4109-BB47-802CB331357D}" type="presParOf" srcId="{22B052D2-2E05-47E3-A866-70F5027F625B}" destId="{1465A992-49DF-4410-B88A-94ADCE6AC15D}" srcOrd="3" destOrd="0" presId="urn:microsoft.com/office/officeart/2018/2/layout/IconVerticalSolidList"/>
    <dgm:cxn modelId="{BFC68728-55FA-4640-9993-101817FD93CA}" type="presParOf" srcId="{191DA263-36E5-4C1B-AF34-CA6D327A4AF8}" destId="{C6F2A023-F965-4EA0-A824-493A3D05598E}" srcOrd="1" destOrd="0" presId="urn:microsoft.com/office/officeart/2018/2/layout/IconVerticalSolidList"/>
    <dgm:cxn modelId="{61CA000B-E457-4F98-AB12-0D5F5206184C}" type="presParOf" srcId="{191DA263-36E5-4C1B-AF34-CA6D327A4AF8}" destId="{4CAC5824-BA55-408E-9E09-8318375800A2}" srcOrd="2" destOrd="0" presId="urn:microsoft.com/office/officeart/2018/2/layout/IconVerticalSolidList"/>
    <dgm:cxn modelId="{CD9A2CD4-FBF5-4076-A3C3-8BD12B144E4E}" type="presParOf" srcId="{4CAC5824-BA55-408E-9E09-8318375800A2}" destId="{133461BB-4E84-40DB-B056-DFAFD2DAC8A1}" srcOrd="0" destOrd="0" presId="urn:microsoft.com/office/officeart/2018/2/layout/IconVerticalSolidList"/>
    <dgm:cxn modelId="{74111FA1-A161-477D-8B7B-D6A8949F3180}" type="presParOf" srcId="{4CAC5824-BA55-408E-9E09-8318375800A2}" destId="{BE156397-F8EF-4EF1-8DD8-3432461D86E1}" srcOrd="1" destOrd="0" presId="urn:microsoft.com/office/officeart/2018/2/layout/IconVerticalSolidList"/>
    <dgm:cxn modelId="{28794D55-3A5C-448B-B5B9-4313E53528AC}" type="presParOf" srcId="{4CAC5824-BA55-408E-9E09-8318375800A2}" destId="{07152567-80DA-409D-BC08-8A00E4E5EE65}" srcOrd="2" destOrd="0" presId="urn:microsoft.com/office/officeart/2018/2/layout/IconVerticalSolidList"/>
    <dgm:cxn modelId="{9E83F1DA-AF1E-4953-981A-70FB94B163D3}" type="presParOf" srcId="{4CAC5824-BA55-408E-9E09-8318375800A2}" destId="{2CA2AADF-06D5-4E40-8CFF-B3872ED2977A}" srcOrd="3" destOrd="0" presId="urn:microsoft.com/office/officeart/2018/2/layout/IconVerticalSolidList"/>
    <dgm:cxn modelId="{98D17C82-22FF-41B2-BAA9-E144440FDBA7}" type="presParOf" srcId="{191DA263-36E5-4C1B-AF34-CA6D327A4AF8}" destId="{BD8C04A5-74AC-484D-AAB3-80215C7A5C0D}" srcOrd="3" destOrd="0" presId="urn:microsoft.com/office/officeart/2018/2/layout/IconVerticalSolidList"/>
    <dgm:cxn modelId="{46243F95-C18A-4D6C-802A-D6676E43D024}" type="presParOf" srcId="{191DA263-36E5-4C1B-AF34-CA6D327A4AF8}" destId="{8B61CD69-C5B6-4F0B-941F-8AD54E74A9F7}" srcOrd="4" destOrd="0" presId="urn:microsoft.com/office/officeart/2018/2/layout/IconVerticalSolidList"/>
    <dgm:cxn modelId="{9CE7F3E9-DEA6-496B-8A2C-FE9C1F857017}" type="presParOf" srcId="{8B61CD69-C5B6-4F0B-941F-8AD54E74A9F7}" destId="{F9F53CFE-3940-4E9F-97E5-7C5EE6102FFA}" srcOrd="0" destOrd="0" presId="urn:microsoft.com/office/officeart/2018/2/layout/IconVerticalSolidList"/>
    <dgm:cxn modelId="{C0A4673D-A884-4782-BA23-C7032668CF13}" type="presParOf" srcId="{8B61CD69-C5B6-4F0B-941F-8AD54E74A9F7}" destId="{331BEE0C-CAF8-4C0B-B3AD-77A34973A8E7}" srcOrd="1" destOrd="0" presId="urn:microsoft.com/office/officeart/2018/2/layout/IconVerticalSolidList"/>
    <dgm:cxn modelId="{4AFAA1EE-58E6-4DBC-AA6E-D32883F6224E}" type="presParOf" srcId="{8B61CD69-C5B6-4F0B-941F-8AD54E74A9F7}" destId="{37B8E018-C855-4D30-B517-C80B1699870B}" srcOrd="2" destOrd="0" presId="urn:microsoft.com/office/officeart/2018/2/layout/IconVerticalSolidList"/>
    <dgm:cxn modelId="{073F0461-E2A9-4097-B818-3B56CB702BB0}" type="presParOf" srcId="{8B61CD69-C5B6-4F0B-941F-8AD54E74A9F7}" destId="{256DF31E-2FED-4724-880D-1EAAFA81D5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5A6E34-61C6-4614-A197-635CC10C6E15}"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44D6AD84-87C8-4A02-9BBD-249816F0B208}">
      <dgm:prSet custT="1"/>
      <dgm:spPr/>
      <dgm:t>
        <a:bodyPr/>
        <a:lstStyle/>
        <a:p>
          <a:r>
            <a:rPr lang="en-US" sz="2200" b="1" dirty="0"/>
            <a:t>Artifact Circles:</a:t>
          </a:r>
          <a:r>
            <a:rPr lang="en-US" sz="2200" dirty="0"/>
            <a:t> Sharing a regional object (a quilt patch, a tool, a photograph) to surface stories of migration, struggle, and hope, then knitting those stories into a public mural or digital archive.</a:t>
          </a:r>
        </a:p>
      </dgm:t>
    </dgm:pt>
    <dgm:pt modelId="{349C0048-09D0-4B03-B374-58BC231BBADC}" type="parTrans" cxnId="{3A52E05E-0EFF-4838-A481-253B6F591D1C}">
      <dgm:prSet/>
      <dgm:spPr/>
      <dgm:t>
        <a:bodyPr/>
        <a:lstStyle/>
        <a:p>
          <a:endParaRPr lang="en-US"/>
        </a:p>
      </dgm:t>
    </dgm:pt>
    <dgm:pt modelId="{DD85B4D9-0224-4538-AD23-3D8EA481F326}" type="sibTrans" cxnId="{3A52E05E-0EFF-4838-A481-253B6F591D1C}">
      <dgm:prSet phldrT="01"/>
      <dgm:spPr/>
      <dgm:t>
        <a:bodyPr/>
        <a:lstStyle/>
        <a:p>
          <a:endParaRPr lang="en-US" dirty="0"/>
        </a:p>
      </dgm:t>
    </dgm:pt>
    <dgm:pt modelId="{7AD5E92C-A061-4D27-AF6D-514E0BCC35F3}">
      <dgm:prSet custT="1"/>
      <dgm:spPr/>
      <dgm:t>
        <a:bodyPr/>
        <a:lstStyle/>
        <a:p>
          <a:r>
            <a:rPr lang="en-US" sz="2200" b="1" dirty="0"/>
            <a:t>Songwriting Workshops:</a:t>
          </a:r>
          <a:r>
            <a:rPr lang="en-US" sz="2200" dirty="0"/>
            <a:t> Co-creating protest or affirmation songs that amplify local demands while weaving in ancestral chants or melodies.</a:t>
          </a:r>
        </a:p>
      </dgm:t>
    </dgm:pt>
    <dgm:pt modelId="{06B71A3A-8FB9-4D55-8A02-6DF72C76A022}" type="parTrans" cxnId="{AD40F08E-4666-4146-86B3-56E1C2D4E038}">
      <dgm:prSet/>
      <dgm:spPr/>
      <dgm:t>
        <a:bodyPr/>
        <a:lstStyle/>
        <a:p>
          <a:endParaRPr lang="en-US"/>
        </a:p>
      </dgm:t>
    </dgm:pt>
    <dgm:pt modelId="{D53B7007-0BBB-411D-8D5D-D71F996300C0}" type="sibTrans" cxnId="{AD40F08E-4666-4146-86B3-56E1C2D4E038}">
      <dgm:prSet phldrT="02"/>
      <dgm:spPr/>
      <dgm:t>
        <a:bodyPr/>
        <a:lstStyle/>
        <a:p>
          <a:endParaRPr lang="en-US"/>
        </a:p>
      </dgm:t>
    </dgm:pt>
    <dgm:pt modelId="{5FB89EE2-8D6D-4E37-8291-29ABD86F0910}">
      <dgm:prSet custT="1"/>
      <dgm:spPr/>
      <dgm:t>
        <a:bodyPr/>
        <a:lstStyle/>
        <a:p>
          <a:r>
            <a:rPr lang="en-US" sz="2200" b="1" dirty="0"/>
            <a:t>Site Rituals:</a:t>
          </a:r>
          <a:r>
            <a:rPr lang="en-US" sz="2200" dirty="0"/>
            <a:t> Designing brief ceremonies before an action—lighting candles, drumming, or offering guided meditations—to center participants’ intentions and build collective focus.</a:t>
          </a:r>
        </a:p>
      </dgm:t>
    </dgm:pt>
    <dgm:pt modelId="{850958E6-4C3E-447E-9546-FFEE9BA14AC6}" type="parTrans" cxnId="{2202E45A-5DE0-4B29-8FBC-8B2456B6E812}">
      <dgm:prSet/>
      <dgm:spPr/>
      <dgm:t>
        <a:bodyPr/>
        <a:lstStyle/>
        <a:p>
          <a:endParaRPr lang="en-US"/>
        </a:p>
      </dgm:t>
    </dgm:pt>
    <dgm:pt modelId="{465258D3-063E-4BA7-AC18-1BC90E14F173}" type="sibTrans" cxnId="{2202E45A-5DE0-4B29-8FBC-8B2456B6E812}">
      <dgm:prSet phldrT="03"/>
      <dgm:spPr/>
      <dgm:t>
        <a:bodyPr/>
        <a:lstStyle/>
        <a:p>
          <a:endParaRPr lang="en-US"/>
        </a:p>
      </dgm:t>
    </dgm:pt>
    <dgm:pt modelId="{7F514691-7E19-B34D-8216-8C6A229EC8DD}" type="pres">
      <dgm:prSet presAssocID="{E45A6E34-61C6-4614-A197-635CC10C6E15}" presName="Name0" presStyleCnt="0">
        <dgm:presLayoutVars>
          <dgm:animLvl val="lvl"/>
          <dgm:resizeHandles val="exact"/>
        </dgm:presLayoutVars>
      </dgm:prSet>
      <dgm:spPr/>
    </dgm:pt>
    <dgm:pt modelId="{4F0D3CF9-54E1-EF4D-B357-42F503179A1D}" type="pres">
      <dgm:prSet presAssocID="{44D6AD84-87C8-4A02-9BBD-249816F0B208}" presName="compositeNode" presStyleCnt="0">
        <dgm:presLayoutVars>
          <dgm:bulletEnabled val="1"/>
        </dgm:presLayoutVars>
      </dgm:prSet>
      <dgm:spPr/>
    </dgm:pt>
    <dgm:pt modelId="{AB75F6D1-FF2B-664D-A9DB-47C3A7A611B7}" type="pres">
      <dgm:prSet presAssocID="{44D6AD84-87C8-4A02-9BBD-249816F0B208}" presName="bgRect" presStyleLbl="alignNode1" presStyleIdx="0" presStyleCnt="3" custScaleY="129152"/>
      <dgm:spPr/>
    </dgm:pt>
    <dgm:pt modelId="{6F797DEF-DABD-6245-B328-3D74240956FA}" type="pres">
      <dgm:prSet presAssocID="{DD85B4D9-0224-4538-AD23-3D8EA481F326}" presName="sibTransNodeRect" presStyleLbl="alignNode1" presStyleIdx="0" presStyleCnt="3">
        <dgm:presLayoutVars>
          <dgm:chMax val="0"/>
          <dgm:bulletEnabled val="1"/>
        </dgm:presLayoutVars>
      </dgm:prSet>
      <dgm:spPr/>
    </dgm:pt>
    <dgm:pt modelId="{885E4E19-13BF-8948-B159-1CECB4CD9E1B}" type="pres">
      <dgm:prSet presAssocID="{44D6AD84-87C8-4A02-9BBD-249816F0B208}" presName="nodeRect" presStyleLbl="alignNode1" presStyleIdx="0" presStyleCnt="3">
        <dgm:presLayoutVars>
          <dgm:bulletEnabled val="1"/>
        </dgm:presLayoutVars>
      </dgm:prSet>
      <dgm:spPr/>
    </dgm:pt>
    <dgm:pt modelId="{F8ABE349-C435-4C44-B951-D81BCA4E1105}" type="pres">
      <dgm:prSet presAssocID="{DD85B4D9-0224-4538-AD23-3D8EA481F326}" presName="sibTrans" presStyleCnt="0"/>
      <dgm:spPr/>
    </dgm:pt>
    <dgm:pt modelId="{AB5DCB09-E6D4-6F46-9536-B98A32A66CF6}" type="pres">
      <dgm:prSet presAssocID="{7AD5E92C-A061-4D27-AF6D-514E0BCC35F3}" presName="compositeNode" presStyleCnt="0">
        <dgm:presLayoutVars>
          <dgm:bulletEnabled val="1"/>
        </dgm:presLayoutVars>
      </dgm:prSet>
      <dgm:spPr/>
    </dgm:pt>
    <dgm:pt modelId="{4C840FA3-4671-F94F-B053-3A456D08F9CB}" type="pres">
      <dgm:prSet presAssocID="{7AD5E92C-A061-4D27-AF6D-514E0BCC35F3}" presName="bgRect" presStyleLbl="alignNode1" presStyleIdx="1" presStyleCnt="3" custScaleY="117701"/>
      <dgm:spPr/>
    </dgm:pt>
    <dgm:pt modelId="{19BEB9C3-F762-964C-9957-1D875B252D08}" type="pres">
      <dgm:prSet presAssocID="{D53B7007-0BBB-411D-8D5D-D71F996300C0}" presName="sibTransNodeRect" presStyleLbl="alignNode1" presStyleIdx="1" presStyleCnt="3">
        <dgm:presLayoutVars>
          <dgm:chMax val="0"/>
          <dgm:bulletEnabled val="1"/>
        </dgm:presLayoutVars>
      </dgm:prSet>
      <dgm:spPr/>
    </dgm:pt>
    <dgm:pt modelId="{D6EAEC20-0093-8440-8E48-F428B2FDEAF2}" type="pres">
      <dgm:prSet presAssocID="{7AD5E92C-A061-4D27-AF6D-514E0BCC35F3}" presName="nodeRect" presStyleLbl="alignNode1" presStyleIdx="1" presStyleCnt="3">
        <dgm:presLayoutVars>
          <dgm:bulletEnabled val="1"/>
        </dgm:presLayoutVars>
      </dgm:prSet>
      <dgm:spPr/>
    </dgm:pt>
    <dgm:pt modelId="{6A00FBDF-1024-9B4A-9E5B-9563D4ABAF78}" type="pres">
      <dgm:prSet presAssocID="{D53B7007-0BBB-411D-8D5D-D71F996300C0}" presName="sibTrans" presStyleCnt="0"/>
      <dgm:spPr/>
    </dgm:pt>
    <dgm:pt modelId="{3EBD5C2D-7275-A44B-84AB-3A470159E730}" type="pres">
      <dgm:prSet presAssocID="{5FB89EE2-8D6D-4E37-8291-29ABD86F0910}" presName="compositeNode" presStyleCnt="0">
        <dgm:presLayoutVars>
          <dgm:bulletEnabled val="1"/>
        </dgm:presLayoutVars>
      </dgm:prSet>
      <dgm:spPr/>
    </dgm:pt>
    <dgm:pt modelId="{3750EC5C-21E7-AC42-AA5F-4603A23B070F}" type="pres">
      <dgm:prSet presAssocID="{5FB89EE2-8D6D-4E37-8291-29ABD86F0910}" presName="bgRect" presStyleLbl="alignNode1" presStyleIdx="2" presStyleCnt="3" custScaleY="117701"/>
      <dgm:spPr/>
    </dgm:pt>
    <dgm:pt modelId="{FF18CDDC-A8AF-9D41-B55E-CC6F7F3398D0}" type="pres">
      <dgm:prSet presAssocID="{465258D3-063E-4BA7-AC18-1BC90E14F173}" presName="sibTransNodeRect" presStyleLbl="alignNode1" presStyleIdx="2" presStyleCnt="3">
        <dgm:presLayoutVars>
          <dgm:chMax val="0"/>
          <dgm:bulletEnabled val="1"/>
        </dgm:presLayoutVars>
      </dgm:prSet>
      <dgm:spPr/>
    </dgm:pt>
    <dgm:pt modelId="{9518C3CD-6DFD-D24D-A91A-3E9117F82060}" type="pres">
      <dgm:prSet presAssocID="{5FB89EE2-8D6D-4E37-8291-29ABD86F0910}" presName="nodeRect" presStyleLbl="alignNode1" presStyleIdx="2" presStyleCnt="3">
        <dgm:presLayoutVars>
          <dgm:bulletEnabled val="1"/>
        </dgm:presLayoutVars>
      </dgm:prSet>
      <dgm:spPr/>
    </dgm:pt>
  </dgm:ptLst>
  <dgm:cxnLst>
    <dgm:cxn modelId="{E43F6010-9073-E64C-AA90-96946DBBAC74}" type="presOf" srcId="{44D6AD84-87C8-4A02-9BBD-249816F0B208}" destId="{885E4E19-13BF-8948-B159-1CECB4CD9E1B}" srcOrd="1" destOrd="0" presId="urn:microsoft.com/office/officeart/2016/7/layout/LinearBlockProcessNumbered"/>
    <dgm:cxn modelId="{2202E45A-5DE0-4B29-8FBC-8B2456B6E812}" srcId="{E45A6E34-61C6-4614-A197-635CC10C6E15}" destId="{5FB89EE2-8D6D-4E37-8291-29ABD86F0910}" srcOrd="2" destOrd="0" parTransId="{850958E6-4C3E-447E-9546-FFEE9BA14AC6}" sibTransId="{465258D3-063E-4BA7-AC18-1BC90E14F173}"/>
    <dgm:cxn modelId="{3A52E05E-0EFF-4838-A481-253B6F591D1C}" srcId="{E45A6E34-61C6-4614-A197-635CC10C6E15}" destId="{44D6AD84-87C8-4A02-9BBD-249816F0B208}" srcOrd="0" destOrd="0" parTransId="{349C0048-09D0-4B03-B374-58BC231BBADC}" sibTransId="{DD85B4D9-0224-4538-AD23-3D8EA481F326}"/>
    <dgm:cxn modelId="{656B9867-7B7A-494E-BE86-B3B6CD19E92A}" type="presOf" srcId="{E45A6E34-61C6-4614-A197-635CC10C6E15}" destId="{7F514691-7E19-B34D-8216-8C6A229EC8DD}" srcOrd="0" destOrd="0" presId="urn:microsoft.com/office/officeart/2016/7/layout/LinearBlockProcessNumbered"/>
    <dgm:cxn modelId="{86863A73-D501-1848-BBF9-D1B8A7F0A09F}" type="presOf" srcId="{44D6AD84-87C8-4A02-9BBD-249816F0B208}" destId="{AB75F6D1-FF2B-664D-A9DB-47C3A7A611B7}" srcOrd="0" destOrd="0" presId="urn:microsoft.com/office/officeart/2016/7/layout/LinearBlockProcessNumbered"/>
    <dgm:cxn modelId="{E190CC75-D5DB-6E49-BACA-587E63FE4E54}" type="presOf" srcId="{7AD5E92C-A061-4D27-AF6D-514E0BCC35F3}" destId="{D6EAEC20-0093-8440-8E48-F428B2FDEAF2}" srcOrd="1" destOrd="0" presId="urn:microsoft.com/office/officeart/2016/7/layout/LinearBlockProcessNumbered"/>
    <dgm:cxn modelId="{2837277A-AC25-D143-9BA2-C58E21BA41A8}" type="presOf" srcId="{DD85B4D9-0224-4538-AD23-3D8EA481F326}" destId="{6F797DEF-DABD-6245-B328-3D74240956FA}" srcOrd="0" destOrd="0" presId="urn:microsoft.com/office/officeart/2016/7/layout/LinearBlockProcessNumbered"/>
    <dgm:cxn modelId="{3D03CB80-63CB-7F4D-8E54-4EDC9711D793}" type="presOf" srcId="{5FB89EE2-8D6D-4E37-8291-29ABD86F0910}" destId="{3750EC5C-21E7-AC42-AA5F-4603A23B070F}" srcOrd="0" destOrd="0" presId="urn:microsoft.com/office/officeart/2016/7/layout/LinearBlockProcessNumbered"/>
    <dgm:cxn modelId="{BAEA6185-92DC-7143-98ED-EE75AE10EA86}" type="presOf" srcId="{7AD5E92C-A061-4D27-AF6D-514E0BCC35F3}" destId="{4C840FA3-4671-F94F-B053-3A456D08F9CB}" srcOrd="0" destOrd="0" presId="urn:microsoft.com/office/officeart/2016/7/layout/LinearBlockProcessNumbered"/>
    <dgm:cxn modelId="{7A807A8E-C393-A942-83AC-CF29EAB06836}" type="presOf" srcId="{465258D3-063E-4BA7-AC18-1BC90E14F173}" destId="{FF18CDDC-A8AF-9D41-B55E-CC6F7F3398D0}" srcOrd="0" destOrd="0" presId="urn:microsoft.com/office/officeart/2016/7/layout/LinearBlockProcessNumbered"/>
    <dgm:cxn modelId="{AD40F08E-4666-4146-86B3-56E1C2D4E038}" srcId="{E45A6E34-61C6-4614-A197-635CC10C6E15}" destId="{7AD5E92C-A061-4D27-AF6D-514E0BCC35F3}" srcOrd="1" destOrd="0" parTransId="{06B71A3A-8FB9-4D55-8A02-6DF72C76A022}" sibTransId="{D53B7007-0BBB-411D-8D5D-D71F996300C0}"/>
    <dgm:cxn modelId="{18B715A1-AF45-4444-B21A-E33F243DC586}" type="presOf" srcId="{5FB89EE2-8D6D-4E37-8291-29ABD86F0910}" destId="{9518C3CD-6DFD-D24D-A91A-3E9117F82060}" srcOrd="1" destOrd="0" presId="urn:microsoft.com/office/officeart/2016/7/layout/LinearBlockProcessNumbered"/>
    <dgm:cxn modelId="{991FE4E5-54A1-8D4B-8012-5B2F3BC68623}" type="presOf" srcId="{D53B7007-0BBB-411D-8D5D-D71F996300C0}" destId="{19BEB9C3-F762-964C-9957-1D875B252D08}" srcOrd="0" destOrd="0" presId="urn:microsoft.com/office/officeart/2016/7/layout/LinearBlockProcessNumbered"/>
    <dgm:cxn modelId="{8B21CCBD-9B4C-834B-AD21-69684D5CD9AA}" type="presParOf" srcId="{7F514691-7E19-B34D-8216-8C6A229EC8DD}" destId="{4F0D3CF9-54E1-EF4D-B357-42F503179A1D}" srcOrd="0" destOrd="0" presId="urn:microsoft.com/office/officeart/2016/7/layout/LinearBlockProcessNumbered"/>
    <dgm:cxn modelId="{5B15A324-7F68-E04B-915F-5BA27A25C48F}" type="presParOf" srcId="{4F0D3CF9-54E1-EF4D-B357-42F503179A1D}" destId="{AB75F6D1-FF2B-664D-A9DB-47C3A7A611B7}" srcOrd="0" destOrd="0" presId="urn:microsoft.com/office/officeart/2016/7/layout/LinearBlockProcessNumbered"/>
    <dgm:cxn modelId="{C05C93D5-D851-524F-AE9E-9EEA29E3A198}" type="presParOf" srcId="{4F0D3CF9-54E1-EF4D-B357-42F503179A1D}" destId="{6F797DEF-DABD-6245-B328-3D74240956FA}" srcOrd="1" destOrd="0" presId="urn:microsoft.com/office/officeart/2016/7/layout/LinearBlockProcessNumbered"/>
    <dgm:cxn modelId="{D66A45AA-4AB0-1941-8C22-B1EDCA1B177F}" type="presParOf" srcId="{4F0D3CF9-54E1-EF4D-B357-42F503179A1D}" destId="{885E4E19-13BF-8948-B159-1CECB4CD9E1B}" srcOrd="2" destOrd="0" presId="urn:microsoft.com/office/officeart/2016/7/layout/LinearBlockProcessNumbered"/>
    <dgm:cxn modelId="{A2F593A6-4AC4-2A48-8372-B6700D41405B}" type="presParOf" srcId="{7F514691-7E19-B34D-8216-8C6A229EC8DD}" destId="{F8ABE349-C435-4C44-B951-D81BCA4E1105}" srcOrd="1" destOrd="0" presId="urn:microsoft.com/office/officeart/2016/7/layout/LinearBlockProcessNumbered"/>
    <dgm:cxn modelId="{2B2A7F1A-6FA3-3D48-B729-7E03D581D29F}" type="presParOf" srcId="{7F514691-7E19-B34D-8216-8C6A229EC8DD}" destId="{AB5DCB09-E6D4-6F46-9536-B98A32A66CF6}" srcOrd="2" destOrd="0" presId="urn:microsoft.com/office/officeart/2016/7/layout/LinearBlockProcessNumbered"/>
    <dgm:cxn modelId="{E26FFF43-DAEC-2E4B-86EB-DBC5E9FD3A4D}" type="presParOf" srcId="{AB5DCB09-E6D4-6F46-9536-B98A32A66CF6}" destId="{4C840FA3-4671-F94F-B053-3A456D08F9CB}" srcOrd="0" destOrd="0" presId="urn:microsoft.com/office/officeart/2016/7/layout/LinearBlockProcessNumbered"/>
    <dgm:cxn modelId="{AF882E8C-630C-1940-980C-109068A744A9}" type="presParOf" srcId="{AB5DCB09-E6D4-6F46-9536-B98A32A66CF6}" destId="{19BEB9C3-F762-964C-9957-1D875B252D08}" srcOrd="1" destOrd="0" presId="urn:microsoft.com/office/officeart/2016/7/layout/LinearBlockProcessNumbered"/>
    <dgm:cxn modelId="{1C360222-1BD1-FC44-B4F5-60F04A3A4B97}" type="presParOf" srcId="{AB5DCB09-E6D4-6F46-9536-B98A32A66CF6}" destId="{D6EAEC20-0093-8440-8E48-F428B2FDEAF2}" srcOrd="2" destOrd="0" presId="urn:microsoft.com/office/officeart/2016/7/layout/LinearBlockProcessNumbered"/>
    <dgm:cxn modelId="{76999E18-2524-5445-9C89-2A21DAADA695}" type="presParOf" srcId="{7F514691-7E19-B34D-8216-8C6A229EC8DD}" destId="{6A00FBDF-1024-9B4A-9E5B-9563D4ABAF78}" srcOrd="3" destOrd="0" presId="urn:microsoft.com/office/officeart/2016/7/layout/LinearBlockProcessNumbered"/>
    <dgm:cxn modelId="{F10E5A83-A6E8-E940-A6B4-B2919626157B}" type="presParOf" srcId="{7F514691-7E19-B34D-8216-8C6A229EC8DD}" destId="{3EBD5C2D-7275-A44B-84AB-3A470159E730}" srcOrd="4" destOrd="0" presId="urn:microsoft.com/office/officeart/2016/7/layout/LinearBlockProcessNumbered"/>
    <dgm:cxn modelId="{71B270FB-5562-354E-A3FC-F424734E9AC7}" type="presParOf" srcId="{3EBD5C2D-7275-A44B-84AB-3A470159E730}" destId="{3750EC5C-21E7-AC42-AA5F-4603A23B070F}" srcOrd="0" destOrd="0" presId="urn:microsoft.com/office/officeart/2016/7/layout/LinearBlockProcessNumbered"/>
    <dgm:cxn modelId="{5CA3BD39-2960-B34D-A53E-24FA1B3F3452}" type="presParOf" srcId="{3EBD5C2D-7275-A44B-84AB-3A470159E730}" destId="{FF18CDDC-A8AF-9D41-B55E-CC6F7F3398D0}" srcOrd="1" destOrd="0" presId="urn:microsoft.com/office/officeart/2016/7/layout/LinearBlockProcessNumbered"/>
    <dgm:cxn modelId="{0A85B27F-71B0-CC4F-8409-150E743F55B6}" type="presParOf" srcId="{3EBD5C2D-7275-A44B-84AB-3A470159E730}" destId="{9518C3CD-6DFD-D24D-A91A-3E9117F8206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22CCA-0B9F-462E-BC4A-F058DD7054A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3C8308D-1F75-45C1-BCEA-AEFA76FF365A}">
      <dgm:prSet/>
      <dgm:spPr/>
      <dgm:t>
        <a:bodyPr/>
        <a:lstStyle/>
        <a:p>
          <a:r>
            <a:rPr lang="en-US" dirty="0"/>
            <a:t>As a group, identify 1–2 common themes or surprising connections.</a:t>
          </a:r>
        </a:p>
      </dgm:t>
    </dgm:pt>
    <dgm:pt modelId="{E86034F3-7109-4B3A-AF6F-ABBCE63E88A2}" type="parTrans" cxnId="{26215595-9232-4313-93A0-6220BAADD63F}">
      <dgm:prSet/>
      <dgm:spPr/>
      <dgm:t>
        <a:bodyPr/>
        <a:lstStyle/>
        <a:p>
          <a:endParaRPr lang="en-US"/>
        </a:p>
      </dgm:t>
    </dgm:pt>
    <dgm:pt modelId="{261FD30E-347B-42BB-BB1B-A65B2CF9A5A4}" type="sibTrans" cxnId="{26215595-9232-4313-93A0-6220BAADD63F}">
      <dgm:prSet/>
      <dgm:spPr/>
      <dgm:t>
        <a:bodyPr/>
        <a:lstStyle/>
        <a:p>
          <a:endParaRPr lang="en-US"/>
        </a:p>
      </dgm:t>
    </dgm:pt>
    <dgm:pt modelId="{A7F7DD6E-E74E-4C66-B190-EB5DB46B9FF6}">
      <dgm:prSet/>
      <dgm:spPr/>
      <dgm:t>
        <a:bodyPr/>
        <a:lstStyle/>
        <a:p>
          <a:r>
            <a:rPr lang="en-US" dirty="0"/>
            <a:t>Jot them down</a:t>
          </a:r>
        </a:p>
      </dgm:t>
    </dgm:pt>
    <dgm:pt modelId="{02A3A7D1-573C-4BF8-8145-150C0BD0C3EC}" type="parTrans" cxnId="{71CE9DF9-51C3-4989-A589-DBB120E4BB13}">
      <dgm:prSet/>
      <dgm:spPr/>
      <dgm:t>
        <a:bodyPr/>
        <a:lstStyle/>
        <a:p>
          <a:endParaRPr lang="en-US"/>
        </a:p>
      </dgm:t>
    </dgm:pt>
    <dgm:pt modelId="{F396829A-29A3-43D8-9924-B0EF1AFE359D}" type="sibTrans" cxnId="{71CE9DF9-51C3-4989-A589-DBB120E4BB13}">
      <dgm:prSet/>
      <dgm:spPr/>
      <dgm:t>
        <a:bodyPr/>
        <a:lstStyle/>
        <a:p>
          <a:endParaRPr lang="en-US"/>
        </a:p>
      </dgm:t>
    </dgm:pt>
    <dgm:pt modelId="{CAB0F540-F712-483D-B3D2-DB971AC478D6}">
      <dgm:prSet/>
      <dgm:spPr/>
      <dgm:t>
        <a:bodyPr/>
        <a:lstStyle/>
        <a:p>
          <a:r>
            <a:rPr lang="en-US" dirty="0"/>
            <a:t>Discuss: </a:t>
          </a:r>
        </a:p>
      </dgm:t>
    </dgm:pt>
    <dgm:pt modelId="{A5D548AE-D2D0-4C23-A8BD-46161E50E40F}" type="parTrans" cxnId="{0749F751-AAEE-4C3F-8075-F5E88BE01AFC}">
      <dgm:prSet/>
      <dgm:spPr/>
      <dgm:t>
        <a:bodyPr/>
        <a:lstStyle/>
        <a:p>
          <a:endParaRPr lang="en-US"/>
        </a:p>
      </dgm:t>
    </dgm:pt>
    <dgm:pt modelId="{2B00B7AA-50A2-4269-AE30-CEA2A3201E5D}" type="sibTrans" cxnId="{0749F751-AAEE-4C3F-8075-F5E88BE01AFC}">
      <dgm:prSet/>
      <dgm:spPr/>
      <dgm:t>
        <a:bodyPr/>
        <a:lstStyle/>
        <a:p>
          <a:endParaRPr lang="en-US"/>
        </a:p>
      </dgm:t>
    </dgm:pt>
    <dgm:pt modelId="{9F7716EE-401A-492B-86DF-7669B5578ABE}">
      <dgm:prSet/>
      <dgm:spPr/>
      <dgm:t>
        <a:bodyPr/>
        <a:lstStyle/>
        <a:p>
          <a:r>
            <a:rPr lang="en-US" dirty="0"/>
            <a:t>“How might we transform these shared themes into a cultural project?”</a:t>
          </a:r>
        </a:p>
      </dgm:t>
    </dgm:pt>
    <dgm:pt modelId="{5FA5CC90-9228-492C-BDB1-2F48982FB7E2}" type="parTrans" cxnId="{92C8FBF3-8DA5-4842-8AE0-D5067B97FD0F}">
      <dgm:prSet/>
      <dgm:spPr/>
      <dgm:t>
        <a:bodyPr/>
        <a:lstStyle/>
        <a:p>
          <a:endParaRPr lang="en-US"/>
        </a:p>
      </dgm:t>
    </dgm:pt>
    <dgm:pt modelId="{7B41A183-FD31-4B6E-8E5D-17435EF45E62}" type="sibTrans" cxnId="{92C8FBF3-8DA5-4842-8AE0-D5067B97FD0F}">
      <dgm:prSet/>
      <dgm:spPr/>
      <dgm:t>
        <a:bodyPr/>
        <a:lstStyle/>
        <a:p>
          <a:endParaRPr lang="en-US"/>
        </a:p>
      </dgm:t>
    </dgm:pt>
    <dgm:pt modelId="{51F35DD8-E2FC-483D-98A4-101FD1C938F7}">
      <dgm:prSet/>
      <dgm:spPr/>
      <dgm:t>
        <a:bodyPr/>
        <a:lstStyle/>
        <a:p>
          <a:r>
            <a:rPr lang="en-US" dirty="0"/>
            <a:t>Mural? Story circle? Digital archive? Performance?</a:t>
          </a:r>
        </a:p>
      </dgm:t>
    </dgm:pt>
    <dgm:pt modelId="{CC63B097-108E-4C22-BF53-8A693D102B03}" type="parTrans" cxnId="{46FF1CA5-99CA-47C4-8353-E2FBAC51416F}">
      <dgm:prSet/>
      <dgm:spPr/>
      <dgm:t>
        <a:bodyPr/>
        <a:lstStyle/>
        <a:p>
          <a:endParaRPr lang="en-US"/>
        </a:p>
      </dgm:t>
    </dgm:pt>
    <dgm:pt modelId="{F6C39609-5BE4-4092-9EBD-436B7A265FB8}" type="sibTrans" cxnId="{46FF1CA5-99CA-47C4-8353-E2FBAC51416F}">
      <dgm:prSet/>
      <dgm:spPr/>
      <dgm:t>
        <a:bodyPr/>
        <a:lstStyle/>
        <a:p>
          <a:endParaRPr lang="en-US"/>
        </a:p>
      </dgm:t>
    </dgm:pt>
    <dgm:pt modelId="{66111E95-FD02-4229-8398-648239794C36}">
      <dgm:prSet/>
      <dgm:spPr/>
      <dgm:t>
        <a:bodyPr/>
        <a:lstStyle/>
        <a:p>
          <a:r>
            <a:rPr lang="en-US" dirty="0"/>
            <a:t>Choose one concrete idea and prepare to share with full group.</a:t>
          </a:r>
        </a:p>
      </dgm:t>
    </dgm:pt>
    <dgm:pt modelId="{A5A805F4-7277-459B-998E-CD20B92FE5F5}" type="parTrans" cxnId="{8ECD6298-826D-40DE-AD94-62B6A42772BE}">
      <dgm:prSet/>
      <dgm:spPr/>
      <dgm:t>
        <a:bodyPr/>
        <a:lstStyle/>
        <a:p>
          <a:endParaRPr lang="en-US"/>
        </a:p>
      </dgm:t>
    </dgm:pt>
    <dgm:pt modelId="{3BB5856C-62A4-4765-B6D9-8815E25A2399}" type="sibTrans" cxnId="{8ECD6298-826D-40DE-AD94-62B6A42772BE}">
      <dgm:prSet/>
      <dgm:spPr/>
      <dgm:t>
        <a:bodyPr/>
        <a:lstStyle/>
        <a:p>
          <a:endParaRPr lang="en-US"/>
        </a:p>
      </dgm:t>
    </dgm:pt>
    <dgm:pt modelId="{76BAF2B3-C181-FF42-A2C3-4CD68E12D297}" type="pres">
      <dgm:prSet presAssocID="{9DA22CCA-0B9F-462E-BC4A-F058DD7054A3}" presName="diagram" presStyleCnt="0">
        <dgm:presLayoutVars>
          <dgm:dir/>
          <dgm:resizeHandles val="exact"/>
        </dgm:presLayoutVars>
      </dgm:prSet>
      <dgm:spPr/>
    </dgm:pt>
    <dgm:pt modelId="{43C35050-A235-B640-915C-246E064DA4A3}" type="pres">
      <dgm:prSet presAssocID="{03C8308D-1F75-45C1-BCEA-AEFA76FF365A}" presName="node" presStyleLbl="node1" presStyleIdx="0" presStyleCnt="4">
        <dgm:presLayoutVars>
          <dgm:bulletEnabled val="1"/>
        </dgm:presLayoutVars>
      </dgm:prSet>
      <dgm:spPr/>
    </dgm:pt>
    <dgm:pt modelId="{3F1582DE-E377-F748-A55C-3AF9F38254F3}" type="pres">
      <dgm:prSet presAssocID="{261FD30E-347B-42BB-BB1B-A65B2CF9A5A4}" presName="sibTrans" presStyleCnt="0"/>
      <dgm:spPr/>
    </dgm:pt>
    <dgm:pt modelId="{BF856112-3959-B54E-B05E-77801CF65E5D}" type="pres">
      <dgm:prSet presAssocID="{A7F7DD6E-E74E-4C66-B190-EB5DB46B9FF6}" presName="node" presStyleLbl="node1" presStyleIdx="1" presStyleCnt="4">
        <dgm:presLayoutVars>
          <dgm:bulletEnabled val="1"/>
        </dgm:presLayoutVars>
      </dgm:prSet>
      <dgm:spPr/>
    </dgm:pt>
    <dgm:pt modelId="{7788048A-21F4-4449-834B-95B884A7F343}" type="pres">
      <dgm:prSet presAssocID="{F396829A-29A3-43D8-9924-B0EF1AFE359D}" presName="sibTrans" presStyleCnt="0"/>
      <dgm:spPr/>
    </dgm:pt>
    <dgm:pt modelId="{94B16BD8-1E39-3A44-A6B2-8A85BAC601D1}" type="pres">
      <dgm:prSet presAssocID="{CAB0F540-F712-483D-B3D2-DB971AC478D6}" presName="node" presStyleLbl="node1" presStyleIdx="2" presStyleCnt="4">
        <dgm:presLayoutVars>
          <dgm:bulletEnabled val="1"/>
        </dgm:presLayoutVars>
      </dgm:prSet>
      <dgm:spPr/>
    </dgm:pt>
    <dgm:pt modelId="{0D0470F4-6EFF-DC4A-B223-E2AD4FE95778}" type="pres">
      <dgm:prSet presAssocID="{2B00B7AA-50A2-4269-AE30-CEA2A3201E5D}" presName="sibTrans" presStyleCnt="0"/>
      <dgm:spPr/>
    </dgm:pt>
    <dgm:pt modelId="{6C68058C-90B5-FA4B-8794-011E6FDEA392}" type="pres">
      <dgm:prSet presAssocID="{66111E95-FD02-4229-8398-648239794C36}" presName="node" presStyleLbl="node1" presStyleIdx="3" presStyleCnt="4">
        <dgm:presLayoutVars>
          <dgm:bulletEnabled val="1"/>
        </dgm:presLayoutVars>
      </dgm:prSet>
      <dgm:spPr/>
    </dgm:pt>
  </dgm:ptLst>
  <dgm:cxnLst>
    <dgm:cxn modelId="{E3E1BF12-C0E3-5749-A007-035FA67D8ECE}" type="presOf" srcId="{03C8308D-1F75-45C1-BCEA-AEFA76FF365A}" destId="{43C35050-A235-B640-915C-246E064DA4A3}" srcOrd="0" destOrd="0" presId="urn:microsoft.com/office/officeart/2005/8/layout/default"/>
    <dgm:cxn modelId="{0749F751-AAEE-4C3F-8075-F5E88BE01AFC}" srcId="{9DA22CCA-0B9F-462E-BC4A-F058DD7054A3}" destId="{CAB0F540-F712-483D-B3D2-DB971AC478D6}" srcOrd="2" destOrd="0" parTransId="{A5D548AE-D2D0-4C23-A8BD-46161E50E40F}" sibTransId="{2B00B7AA-50A2-4269-AE30-CEA2A3201E5D}"/>
    <dgm:cxn modelId="{9A14CC66-8981-DE4A-9BDF-5D7BDAC7B49A}" type="presOf" srcId="{CAB0F540-F712-483D-B3D2-DB971AC478D6}" destId="{94B16BD8-1E39-3A44-A6B2-8A85BAC601D1}" srcOrd="0" destOrd="0" presId="urn:microsoft.com/office/officeart/2005/8/layout/default"/>
    <dgm:cxn modelId="{02D4666C-209B-7641-9D6B-6A1C8DEF9280}" type="presOf" srcId="{9DA22CCA-0B9F-462E-BC4A-F058DD7054A3}" destId="{76BAF2B3-C181-FF42-A2C3-4CD68E12D297}" srcOrd="0" destOrd="0" presId="urn:microsoft.com/office/officeart/2005/8/layout/default"/>
    <dgm:cxn modelId="{778B1385-3125-DF40-8EC6-2CBD13F08E21}" type="presOf" srcId="{9F7716EE-401A-492B-86DF-7669B5578ABE}" destId="{94B16BD8-1E39-3A44-A6B2-8A85BAC601D1}" srcOrd="0" destOrd="1" presId="urn:microsoft.com/office/officeart/2005/8/layout/default"/>
    <dgm:cxn modelId="{26215595-9232-4313-93A0-6220BAADD63F}" srcId="{9DA22CCA-0B9F-462E-BC4A-F058DD7054A3}" destId="{03C8308D-1F75-45C1-BCEA-AEFA76FF365A}" srcOrd="0" destOrd="0" parTransId="{E86034F3-7109-4B3A-AF6F-ABBCE63E88A2}" sibTransId="{261FD30E-347B-42BB-BB1B-A65B2CF9A5A4}"/>
    <dgm:cxn modelId="{8ECD6298-826D-40DE-AD94-62B6A42772BE}" srcId="{9DA22CCA-0B9F-462E-BC4A-F058DD7054A3}" destId="{66111E95-FD02-4229-8398-648239794C36}" srcOrd="3" destOrd="0" parTransId="{A5A805F4-7277-459B-998E-CD20B92FE5F5}" sibTransId="{3BB5856C-62A4-4765-B6D9-8815E25A2399}"/>
    <dgm:cxn modelId="{40A6AFA2-19CF-8141-916F-52F407395362}" type="presOf" srcId="{A7F7DD6E-E74E-4C66-B190-EB5DB46B9FF6}" destId="{BF856112-3959-B54E-B05E-77801CF65E5D}" srcOrd="0" destOrd="0" presId="urn:microsoft.com/office/officeart/2005/8/layout/default"/>
    <dgm:cxn modelId="{46FF1CA5-99CA-47C4-8353-E2FBAC51416F}" srcId="{CAB0F540-F712-483D-B3D2-DB971AC478D6}" destId="{51F35DD8-E2FC-483D-98A4-101FD1C938F7}" srcOrd="1" destOrd="0" parTransId="{CC63B097-108E-4C22-BF53-8A693D102B03}" sibTransId="{F6C39609-5BE4-4092-9EBD-436B7A265FB8}"/>
    <dgm:cxn modelId="{348EE0BD-70A9-4343-8C1F-41B38E41DC23}" type="presOf" srcId="{51F35DD8-E2FC-483D-98A4-101FD1C938F7}" destId="{94B16BD8-1E39-3A44-A6B2-8A85BAC601D1}" srcOrd="0" destOrd="2" presId="urn:microsoft.com/office/officeart/2005/8/layout/default"/>
    <dgm:cxn modelId="{060300D5-718F-2743-A516-1135244C6908}" type="presOf" srcId="{66111E95-FD02-4229-8398-648239794C36}" destId="{6C68058C-90B5-FA4B-8794-011E6FDEA392}" srcOrd="0" destOrd="0" presId="urn:microsoft.com/office/officeart/2005/8/layout/default"/>
    <dgm:cxn modelId="{92C8FBF3-8DA5-4842-8AE0-D5067B97FD0F}" srcId="{CAB0F540-F712-483D-B3D2-DB971AC478D6}" destId="{9F7716EE-401A-492B-86DF-7669B5578ABE}" srcOrd="0" destOrd="0" parTransId="{5FA5CC90-9228-492C-BDB1-2F48982FB7E2}" sibTransId="{7B41A183-FD31-4B6E-8E5D-17435EF45E62}"/>
    <dgm:cxn modelId="{71CE9DF9-51C3-4989-A589-DBB120E4BB13}" srcId="{9DA22CCA-0B9F-462E-BC4A-F058DD7054A3}" destId="{A7F7DD6E-E74E-4C66-B190-EB5DB46B9FF6}" srcOrd="1" destOrd="0" parTransId="{02A3A7D1-573C-4BF8-8145-150C0BD0C3EC}" sibTransId="{F396829A-29A3-43D8-9924-B0EF1AFE359D}"/>
    <dgm:cxn modelId="{B78A51F2-50D3-614A-935A-5C35BBAD462B}" type="presParOf" srcId="{76BAF2B3-C181-FF42-A2C3-4CD68E12D297}" destId="{43C35050-A235-B640-915C-246E064DA4A3}" srcOrd="0" destOrd="0" presId="urn:microsoft.com/office/officeart/2005/8/layout/default"/>
    <dgm:cxn modelId="{754D0722-D599-2E47-A25A-3CFEBF66BBCA}" type="presParOf" srcId="{76BAF2B3-C181-FF42-A2C3-4CD68E12D297}" destId="{3F1582DE-E377-F748-A55C-3AF9F38254F3}" srcOrd="1" destOrd="0" presId="urn:microsoft.com/office/officeart/2005/8/layout/default"/>
    <dgm:cxn modelId="{00CDDED1-329D-CB48-9BF7-B0ECBB138678}" type="presParOf" srcId="{76BAF2B3-C181-FF42-A2C3-4CD68E12D297}" destId="{BF856112-3959-B54E-B05E-77801CF65E5D}" srcOrd="2" destOrd="0" presId="urn:microsoft.com/office/officeart/2005/8/layout/default"/>
    <dgm:cxn modelId="{28D6F922-6599-0444-AE8C-C094A92CA6D7}" type="presParOf" srcId="{76BAF2B3-C181-FF42-A2C3-4CD68E12D297}" destId="{7788048A-21F4-4449-834B-95B884A7F343}" srcOrd="3" destOrd="0" presId="urn:microsoft.com/office/officeart/2005/8/layout/default"/>
    <dgm:cxn modelId="{444A9951-9EF4-504A-BB1E-E3242FFDD8B1}" type="presParOf" srcId="{76BAF2B3-C181-FF42-A2C3-4CD68E12D297}" destId="{94B16BD8-1E39-3A44-A6B2-8A85BAC601D1}" srcOrd="4" destOrd="0" presId="urn:microsoft.com/office/officeart/2005/8/layout/default"/>
    <dgm:cxn modelId="{DB19A2CB-B4F7-3F45-9459-0ADF7D5DBEAC}" type="presParOf" srcId="{76BAF2B3-C181-FF42-A2C3-4CD68E12D297}" destId="{0D0470F4-6EFF-DC4A-B223-E2AD4FE95778}" srcOrd="5" destOrd="0" presId="urn:microsoft.com/office/officeart/2005/8/layout/default"/>
    <dgm:cxn modelId="{1AF80D51-9DC6-DF48-B2D5-7233DCEF0ADB}" type="presParOf" srcId="{76BAF2B3-C181-FF42-A2C3-4CD68E12D297}" destId="{6C68058C-90B5-FA4B-8794-011E6FDEA39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0BEA96-201F-4927-ACB2-9DB683A1FB4C}"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7934BECC-AE37-4B85-B7A1-8743939B652E}">
      <dgm:prSet/>
      <dgm:spPr/>
      <dgm:t>
        <a:bodyPr/>
        <a:lstStyle/>
        <a:p>
          <a:r>
            <a:rPr lang="en-US"/>
            <a:t>On paper draw or name your brainstormed artifact.</a:t>
          </a:r>
        </a:p>
      </dgm:t>
    </dgm:pt>
    <dgm:pt modelId="{1375E734-35BE-483B-B8A3-46CAA2A963BC}" type="parTrans" cxnId="{1D9CCB31-3FFD-4502-A041-D4CFBE65FF50}">
      <dgm:prSet/>
      <dgm:spPr/>
      <dgm:t>
        <a:bodyPr/>
        <a:lstStyle/>
        <a:p>
          <a:endParaRPr lang="en-US"/>
        </a:p>
      </dgm:t>
    </dgm:pt>
    <dgm:pt modelId="{84528157-ACA4-4C2E-B0BA-1F281EA99DA3}" type="sibTrans" cxnId="{1D9CCB31-3FFD-4502-A041-D4CFBE65FF50}">
      <dgm:prSet phldrT="1" phldr="0"/>
      <dgm:spPr/>
      <dgm:t>
        <a:bodyPr/>
        <a:lstStyle/>
        <a:p>
          <a:r>
            <a:rPr lang="en-US"/>
            <a:t>1</a:t>
          </a:r>
        </a:p>
      </dgm:t>
    </dgm:pt>
    <dgm:pt modelId="{5703095D-5AF4-47BC-920C-644B4E420C50}">
      <dgm:prSet/>
      <dgm:spPr/>
      <dgm:t>
        <a:bodyPr/>
        <a:lstStyle/>
        <a:p>
          <a:r>
            <a:rPr lang="en-US"/>
            <a:t>Describe what it looks like and where it “lives.”</a:t>
          </a:r>
        </a:p>
      </dgm:t>
    </dgm:pt>
    <dgm:pt modelId="{98992107-3757-43C9-ADA6-71DD3A8CE20F}" type="parTrans" cxnId="{65FA1A5E-AEC1-4ADF-9A0C-2F6D6493AD54}">
      <dgm:prSet/>
      <dgm:spPr/>
      <dgm:t>
        <a:bodyPr/>
        <a:lstStyle/>
        <a:p>
          <a:endParaRPr lang="en-US"/>
        </a:p>
      </dgm:t>
    </dgm:pt>
    <dgm:pt modelId="{9CDDA486-2E31-4CC5-8819-7CAA1A11E778}" type="sibTrans" cxnId="{65FA1A5E-AEC1-4ADF-9A0C-2F6D6493AD54}">
      <dgm:prSet/>
      <dgm:spPr/>
      <dgm:t>
        <a:bodyPr/>
        <a:lstStyle/>
        <a:p>
          <a:endParaRPr lang="en-US"/>
        </a:p>
      </dgm:t>
    </dgm:pt>
    <dgm:pt modelId="{F2F2BA4F-B573-4DF3-A68A-CC32813A16C3}">
      <dgm:prSet/>
      <dgm:spPr/>
      <dgm:t>
        <a:bodyPr/>
        <a:lstStyle/>
        <a:p>
          <a:r>
            <a:rPr lang="en-US"/>
            <a:t>Use It in a Project </a:t>
          </a:r>
        </a:p>
      </dgm:t>
    </dgm:pt>
    <dgm:pt modelId="{5FCECFC2-0C7B-4FAF-9412-0747224FBF0B}" type="parTrans" cxnId="{65FCC9E9-3678-4494-BC6C-1104ABF11F94}">
      <dgm:prSet/>
      <dgm:spPr/>
      <dgm:t>
        <a:bodyPr/>
        <a:lstStyle/>
        <a:p>
          <a:endParaRPr lang="en-US"/>
        </a:p>
      </dgm:t>
    </dgm:pt>
    <dgm:pt modelId="{48175802-26C2-40CA-A318-5918577D4AA3}" type="sibTrans" cxnId="{65FCC9E9-3678-4494-BC6C-1104ABF11F94}">
      <dgm:prSet phldrT="2" phldr="0"/>
      <dgm:spPr/>
      <dgm:t>
        <a:bodyPr/>
        <a:lstStyle/>
        <a:p>
          <a:r>
            <a:rPr lang="en-US"/>
            <a:t>2</a:t>
          </a:r>
        </a:p>
      </dgm:t>
    </dgm:pt>
    <dgm:pt modelId="{E6E52E77-6385-4D06-811D-280C57376660}">
      <dgm:prSet/>
      <dgm:spPr/>
      <dgm:t>
        <a:bodyPr/>
        <a:lstStyle/>
        <a:p>
          <a:r>
            <a:rPr lang="en-US"/>
            <a:t>Imagine how your brainstormed artifact could anchor a mural, story circle, or ritual.</a:t>
          </a:r>
        </a:p>
      </dgm:t>
    </dgm:pt>
    <dgm:pt modelId="{F67D2F01-5410-4689-89CE-507F300F228B}" type="parTrans" cxnId="{60B795B2-8313-405F-A527-6A135A6C76DB}">
      <dgm:prSet/>
      <dgm:spPr/>
      <dgm:t>
        <a:bodyPr/>
        <a:lstStyle/>
        <a:p>
          <a:endParaRPr lang="en-US"/>
        </a:p>
      </dgm:t>
    </dgm:pt>
    <dgm:pt modelId="{5DCD17B5-AF69-4640-A36D-A4E2E6A2CDDA}" type="sibTrans" cxnId="{60B795B2-8313-405F-A527-6A135A6C76DB}">
      <dgm:prSet/>
      <dgm:spPr/>
      <dgm:t>
        <a:bodyPr/>
        <a:lstStyle/>
        <a:p>
          <a:endParaRPr lang="en-US"/>
        </a:p>
      </dgm:t>
    </dgm:pt>
    <dgm:pt modelId="{8A9E4791-22F2-5F4A-8FE4-0D3027FB90C2}" type="pres">
      <dgm:prSet presAssocID="{110BEA96-201F-4927-ACB2-9DB683A1FB4C}" presName="Name0" presStyleCnt="0">
        <dgm:presLayoutVars>
          <dgm:animLvl val="lvl"/>
          <dgm:resizeHandles val="exact"/>
        </dgm:presLayoutVars>
      </dgm:prSet>
      <dgm:spPr/>
    </dgm:pt>
    <dgm:pt modelId="{87D9D157-D536-0444-864F-C4959E52D9B6}" type="pres">
      <dgm:prSet presAssocID="{7934BECC-AE37-4B85-B7A1-8743939B652E}" presName="compositeNode" presStyleCnt="0">
        <dgm:presLayoutVars>
          <dgm:bulletEnabled val="1"/>
        </dgm:presLayoutVars>
      </dgm:prSet>
      <dgm:spPr/>
    </dgm:pt>
    <dgm:pt modelId="{FE42BFC7-C9E2-554E-8D39-E7AB814E4B70}" type="pres">
      <dgm:prSet presAssocID="{7934BECC-AE37-4B85-B7A1-8743939B652E}" presName="bgRect" presStyleLbl="bgAccFollowNode1" presStyleIdx="0" presStyleCnt="2"/>
      <dgm:spPr/>
    </dgm:pt>
    <dgm:pt modelId="{E10B9396-F62F-B142-B466-6792E6C960F1}" type="pres">
      <dgm:prSet presAssocID="{84528157-ACA4-4C2E-B0BA-1F281EA99DA3}" presName="sibTransNodeCircle" presStyleLbl="alignNode1" presStyleIdx="0" presStyleCnt="4">
        <dgm:presLayoutVars>
          <dgm:chMax val="0"/>
          <dgm:bulletEnabled/>
        </dgm:presLayoutVars>
      </dgm:prSet>
      <dgm:spPr/>
    </dgm:pt>
    <dgm:pt modelId="{8D3D980D-2B3A-4649-AB87-77A2AD3C8E35}" type="pres">
      <dgm:prSet presAssocID="{7934BECC-AE37-4B85-B7A1-8743939B652E}" presName="bottomLine" presStyleLbl="alignNode1" presStyleIdx="1" presStyleCnt="4">
        <dgm:presLayoutVars/>
      </dgm:prSet>
      <dgm:spPr/>
    </dgm:pt>
    <dgm:pt modelId="{91723713-0FD0-404F-94EE-75A984E2DCCB}" type="pres">
      <dgm:prSet presAssocID="{7934BECC-AE37-4B85-B7A1-8743939B652E}" presName="nodeText" presStyleLbl="bgAccFollowNode1" presStyleIdx="0" presStyleCnt="2">
        <dgm:presLayoutVars>
          <dgm:bulletEnabled val="1"/>
        </dgm:presLayoutVars>
      </dgm:prSet>
      <dgm:spPr/>
    </dgm:pt>
    <dgm:pt modelId="{66087EAA-3184-C341-B608-510E1BA87B14}" type="pres">
      <dgm:prSet presAssocID="{84528157-ACA4-4C2E-B0BA-1F281EA99DA3}" presName="sibTrans" presStyleCnt="0"/>
      <dgm:spPr/>
    </dgm:pt>
    <dgm:pt modelId="{F92970C6-D75E-D34D-A6C8-481163ED35C1}" type="pres">
      <dgm:prSet presAssocID="{F2F2BA4F-B573-4DF3-A68A-CC32813A16C3}" presName="compositeNode" presStyleCnt="0">
        <dgm:presLayoutVars>
          <dgm:bulletEnabled val="1"/>
        </dgm:presLayoutVars>
      </dgm:prSet>
      <dgm:spPr/>
    </dgm:pt>
    <dgm:pt modelId="{5A7F0859-3ABB-9B48-A868-0CF86004C804}" type="pres">
      <dgm:prSet presAssocID="{F2F2BA4F-B573-4DF3-A68A-CC32813A16C3}" presName="bgRect" presStyleLbl="bgAccFollowNode1" presStyleIdx="1" presStyleCnt="2"/>
      <dgm:spPr/>
    </dgm:pt>
    <dgm:pt modelId="{C2F1A056-5E1C-4B43-B489-D61978357328}" type="pres">
      <dgm:prSet presAssocID="{48175802-26C2-40CA-A318-5918577D4AA3}" presName="sibTransNodeCircle" presStyleLbl="alignNode1" presStyleIdx="2" presStyleCnt="4">
        <dgm:presLayoutVars>
          <dgm:chMax val="0"/>
          <dgm:bulletEnabled/>
        </dgm:presLayoutVars>
      </dgm:prSet>
      <dgm:spPr/>
    </dgm:pt>
    <dgm:pt modelId="{2B5205C6-2D61-4B4F-B333-84D6D21EF345}" type="pres">
      <dgm:prSet presAssocID="{F2F2BA4F-B573-4DF3-A68A-CC32813A16C3}" presName="bottomLine" presStyleLbl="alignNode1" presStyleIdx="3" presStyleCnt="4">
        <dgm:presLayoutVars/>
      </dgm:prSet>
      <dgm:spPr/>
    </dgm:pt>
    <dgm:pt modelId="{950540B0-3448-6B48-A397-8454EED5975A}" type="pres">
      <dgm:prSet presAssocID="{F2F2BA4F-B573-4DF3-A68A-CC32813A16C3}" presName="nodeText" presStyleLbl="bgAccFollowNode1" presStyleIdx="1" presStyleCnt="2">
        <dgm:presLayoutVars>
          <dgm:bulletEnabled val="1"/>
        </dgm:presLayoutVars>
      </dgm:prSet>
      <dgm:spPr/>
    </dgm:pt>
  </dgm:ptLst>
  <dgm:cxnLst>
    <dgm:cxn modelId="{72D87031-955F-7A41-92A2-A1908B472E66}" type="presOf" srcId="{7934BECC-AE37-4B85-B7A1-8743939B652E}" destId="{FE42BFC7-C9E2-554E-8D39-E7AB814E4B70}" srcOrd="0" destOrd="0" presId="urn:microsoft.com/office/officeart/2016/7/layout/BasicLinearProcessNumbered"/>
    <dgm:cxn modelId="{1D9CCB31-3FFD-4502-A041-D4CFBE65FF50}" srcId="{110BEA96-201F-4927-ACB2-9DB683A1FB4C}" destId="{7934BECC-AE37-4B85-B7A1-8743939B652E}" srcOrd="0" destOrd="0" parTransId="{1375E734-35BE-483B-B8A3-46CAA2A963BC}" sibTransId="{84528157-ACA4-4C2E-B0BA-1F281EA99DA3}"/>
    <dgm:cxn modelId="{67468242-8765-1144-9657-BC2B7B87D780}" type="presOf" srcId="{F2F2BA4F-B573-4DF3-A68A-CC32813A16C3}" destId="{5A7F0859-3ABB-9B48-A868-0CF86004C804}" srcOrd="0" destOrd="0" presId="urn:microsoft.com/office/officeart/2016/7/layout/BasicLinearProcessNumbered"/>
    <dgm:cxn modelId="{F4F0DA5B-E669-194A-A593-69CCD84784C4}" type="presOf" srcId="{7934BECC-AE37-4B85-B7A1-8743939B652E}" destId="{91723713-0FD0-404F-94EE-75A984E2DCCB}" srcOrd="1" destOrd="0" presId="urn:microsoft.com/office/officeart/2016/7/layout/BasicLinearProcessNumbered"/>
    <dgm:cxn modelId="{D0C7F25B-CFF1-A147-A475-6E945AD5F454}" type="presOf" srcId="{5703095D-5AF4-47BC-920C-644B4E420C50}" destId="{91723713-0FD0-404F-94EE-75A984E2DCCB}" srcOrd="0" destOrd="1" presId="urn:microsoft.com/office/officeart/2016/7/layout/BasicLinearProcessNumbered"/>
    <dgm:cxn modelId="{65FA1A5E-AEC1-4ADF-9A0C-2F6D6493AD54}" srcId="{7934BECC-AE37-4B85-B7A1-8743939B652E}" destId="{5703095D-5AF4-47BC-920C-644B4E420C50}" srcOrd="0" destOrd="0" parTransId="{98992107-3757-43C9-ADA6-71DD3A8CE20F}" sibTransId="{9CDDA486-2E31-4CC5-8819-7CAA1A11E778}"/>
    <dgm:cxn modelId="{CB437288-480C-9B43-B4E7-7379804A8A9E}" type="presOf" srcId="{84528157-ACA4-4C2E-B0BA-1F281EA99DA3}" destId="{E10B9396-F62F-B142-B466-6792E6C960F1}" srcOrd="0" destOrd="0" presId="urn:microsoft.com/office/officeart/2016/7/layout/BasicLinearProcessNumbered"/>
    <dgm:cxn modelId="{13DB8D88-980F-8141-BA86-6377D55CCC68}" type="presOf" srcId="{48175802-26C2-40CA-A318-5918577D4AA3}" destId="{C2F1A056-5E1C-4B43-B489-D61978357328}" srcOrd="0" destOrd="0" presId="urn:microsoft.com/office/officeart/2016/7/layout/BasicLinearProcessNumbered"/>
    <dgm:cxn modelId="{161B11A8-F72A-6040-A6DF-FF349A4E81E1}" type="presOf" srcId="{110BEA96-201F-4927-ACB2-9DB683A1FB4C}" destId="{8A9E4791-22F2-5F4A-8FE4-0D3027FB90C2}" srcOrd="0" destOrd="0" presId="urn:microsoft.com/office/officeart/2016/7/layout/BasicLinearProcessNumbered"/>
    <dgm:cxn modelId="{60B795B2-8313-405F-A527-6A135A6C76DB}" srcId="{F2F2BA4F-B573-4DF3-A68A-CC32813A16C3}" destId="{E6E52E77-6385-4D06-811D-280C57376660}" srcOrd="0" destOrd="0" parTransId="{F67D2F01-5410-4689-89CE-507F300F228B}" sibTransId="{5DCD17B5-AF69-4640-A36D-A4E2E6A2CDDA}"/>
    <dgm:cxn modelId="{7B55E4D6-D483-9C45-81BB-54CAFC2F1D0B}" type="presOf" srcId="{F2F2BA4F-B573-4DF3-A68A-CC32813A16C3}" destId="{950540B0-3448-6B48-A397-8454EED5975A}" srcOrd="1" destOrd="0" presId="urn:microsoft.com/office/officeart/2016/7/layout/BasicLinearProcessNumbered"/>
    <dgm:cxn modelId="{65FCC9E9-3678-4494-BC6C-1104ABF11F94}" srcId="{110BEA96-201F-4927-ACB2-9DB683A1FB4C}" destId="{F2F2BA4F-B573-4DF3-A68A-CC32813A16C3}" srcOrd="1" destOrd="0" parTransId="{5FCECFC2-0C7B-4FAF-9412-0747224FBF0B}" sibTransId="{48175802-26C2-40CA-A318-5918577D4AA3}"/>
    <dgm:cxn modelId="{FD497AFE-0E14-DC47-A6AD-42DC9B42F87C}" type="presOf" srcId="{E6E52E77-6385-4D06-811D-280C57376660}" destId="{950540B0-3448-6B48-A397-8454EED5975A}" srcOrd="0" destOrd="1" presId="urn:microsoft.com/office/officeart/2016/7/layout/BasicLinearProcessNumbered"/>
    <dgm:cxn modelId="{663AD18F-FD6F-D749-A2DB-6EF5D3765E93}" type="presParOf" srcId="{8A9E4791-22F2-5F4A-8FE4-0D3027FB90C2}" destId="{87D9D157-D536-0444-864F-C4959E52D9B6}" srcOrd="0" destOrd="0" presId="urn:microsoft.com/office/officeart/2016/7/layout/BasicLinearProcessNumbered"/>
    <dgm:cxn modelId="{737CE13F-C624-3941-A232-1B1B2B141BA1}" type="presParOf" srcId="{87D9D157-D536-0444-864F-C4959E52D9B6}" destId="{FE42BFC7-C9E2-554E-8D39-E7AB814E4B70}" srcOrd="0" destOrd="0" presId="urn:microsoft.com/office/officeart/2016/7/layout/BasicLinearProcessNumbered"/>
    <dgm:cxn modelId="{6C83E8C9-33A7-A146-8FAB-E022340BBAC6}" type="presParOf" srcId="{87D9D157-D536-0444-864F-C4959E52D9B6}" destId="{E10B9396-F62F-B142-B466-6792E6C960F1}" srcOrd="1" destOrd="0" presId="urn:microsoft.com/office/officeart/2016/7/layout/BasicLinearProcessNumbered"/>
    <dgm:cxn modelId="{073D83C8-F947-FD4A-A7B7-2442534CC1D5}" type="presParOf" srcId="{87D9D157-D536-0444-864F-C4959E52D9B6}" destId="{8D3D980D-2B3A-4649-AB87-77A2AD3C8E35}" srcOrd="2" destOrd="0" presId="urn:microsoft.com/office/officeart/2016/7/layout/BasicLinearProcessNumbered"/>
    <dgm:cxn modelId="{65E1B97A-2DD4-5249-BB38-A446AAAE6AA9}" type="presParOf" srcId="{87D9D157-D536-0444-864F-C4959E52D9B6}" destId="{91723713-0FD0-404F-94EE-75A984E2DCCB}" srcOrd="3" destOrd="0" presId="urn:microsoft.com/office/officeart/2016/7/layout/BasicLinearProcessNumbered"/>
    <dgm:cxn modelId="{92F9A428-2620-F240-B507-D32EDEDB22EB}" type="presParOf" srcId="{8A9E4791-22F2-5F4A-8FE4-0D3027FB90C2}" destId="{66087EAA-3184-C341-B608-510E1BA87B14}" srcOrd="1" destOrd="0" presId="urn:microsoft.com/office/officeart/2016/7/layout/BasicLinearProcessNumbered"/>
    <dgm:cxn modelId="{56ADA557-CA3A-B546-AF18-C4BD8E964F66}" type="presParOf" srcId="{8A9E4791-22F2-5F4A-8FE4-0D3027FB90C2}" destId="{F92970C6-D75E-D34D-A6C8-481163ED35C1}" srcOrd="2" destOrd="0" presId="urn:microsoft.com/office/officeart/2016/7/layout/BasicLinearProcessNumbered"/>
    <dgm:cxn modelId="{AAE8D07A-2B45-3241-BF0A-3741C675AEED}" type="presParOf" srcId="{F92970C6-D75E-D34D-A6C8-481163ED35C1}" destId="{5A7F0859-3ABB-9B48-A868-0CF86004C804}" srcOrd="0" destOrd="0" presId="urn:microsoft.com/office/officeart/2016/7/layout/BasicLinearProcessNumbered"/>
    <dgm:cxn modelId="{92AAD430-A40C-0845-937E-22E1DA1BD1C7}" type="presParOf" srcId="{F92970C6-D75E-D34D-A6C8-481163ED35C1}" destId="{C2F1A056-5E1C-4B43-B489-D61978357328}" srcOrd="1" destOrd="0" presId="urn:microsoft.com/office/officeart/2016/7/layout/BasicLinearProcessNumbered"/>
    <dgm:cxn modelId="{5FBE4896-419E-2B4F-A350-BD571CF4FA96}" type="presParOf" srcId="{F92970C6-D75E-D34D-A6C8-481163ED35C1}" destId="{2B5205C6-2D61-4B4F-B333-84D6D21EF345}" srcOrd="2" destOrd="0" presId="urn:microsoft.com/office/officeart/2016/7/layout/BasicLinearProcessNumbered"/>
    <dgm:cxn modelId="{1A3A2841-7839-9D4E-B94E-4CAE9B5BDBFD}" type="presParOf" srcId="{F92970C6-D75E-D34D-A6C8-481163ED35C1}" destId="{950540B0-3448-6B48-A397-8454EED5975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0A8768-4824-4F6B-8578-6BD11E76D72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192911B-28FE-49BB-947B-9CA5CDD35B77}">
      <dgm:prSet/>
      <dgm:spPr/>
      <dgm:t>
        <a:bodyPr/>
        <a:lstStyle/>
        <a:p>
          <a:r>
            <a:rPr lang="en-US" dirty="0"/>
            <a:t>How do you think you can integrate cultural organizing work into your chapter’s work?</a:t>
          </a:r>
        </a:p>
      </dgm:t>
    </dgm:pt>
    <dgm:pt modelId="{8118097C-71D1-470E-9B3E-7150A3D0D0E7}" type="parTrans" cxnId="{E3061B03-B0AE-4984-B3D8-71F93E6D6639}">
      <dgm:prSet/>
      <dgm:spPr/>
      <dgm:t>
        <a:bodyPr/>
        <a:lstStyle/>
        <a:p>
          <a:endParaRPr lang="en-US"/>
        </a:p>
      </dgm:t>
    </dgm:pt>
    <dgm:pt modelId="{6F68D13F-7871-4122-9B5E-85230AE0EDF9}" type="sibTrans" cxnId="{E3061B03-B0AE-4984-B3D8-71F93E6D6639}">
      <dgm:prSet/>
      <dgm:spPr/>
      <dgm:t>
        <a:bodyPr/>
        <a:lstStyle/>
        <a:p>
          <a:endParaRPr lang="en-US"/>
        </a:p>
      </dgm:t>
    </dgm:pt>
    <dgm:pt modelId="{DD2E2915-A751-4E30-8E88-7AA1680B33F0}">
      <dgm:prSet/>
      <dgm:spPr/>
      <dgm:t>
        <a:bodyPr/>
        <a:lstStyle/>
        <a:p>
          <a:r>
            <a:rPr lang="en-US" dirty="0"/>
            <a:t>What are some areas of support you imagine you may need?</a:t>
          </a:r>
        </a:p>
      </dgm:t>
    </dgm:pt>
    <dgm:pt modelId="{F39A08ED-8949-40DF-AAF5-5E197CA95847}" type="parTrans" cxnId="{8A598412-2071-4DD2-B2BD-3764F8389BE7}">
      <dgm:prSet/>
      <dgm:spPr/>
      <dgm:t>
        <a:bodyPr/>
        <a:lstStyle/>
        <a:p>
          <a:endParaRPr lang="en-US"/>
        </a:p>
      </dgm:t>
    </dgm:pt>
    <dgm:pt modelId="{40E870C6-9B45-443E-ACB7-642954DA9051}" type="sibTrans" cxnId="{8A598412-2071-4DD2-B2BD-3764F8389BE7}">
      <dgm:prSet/>
      <dgm:spPr/>
      <dgm:t>
        <a:bodyPr/>
        <a:lstStyle/>
        <a:p>
          <a:endParaRPr lang="en-US"/>
        </a:p>
      </dgm:t>
    </dgm:pt>
    <dgm:pt modelId="{ED589577-49FA-4CE8-8CE6-F979304CCFC4}">
      <dgm:prSet/>
      <dgm:spPr/>
      <dgm:t>
        <a:bodyPr/>
        <a:lstStyle/>
        <a:p>
          <a:r>
            <a:rPr lang="en-US" dirty="0"/>
            <a:t>What could you see as a next step for your chapter toward cultural organizing?</a:t>
          </a:r>
        </a:p>
      </dgm:t>
    </dgm:pt>
    <dgm:pt modelId="{F13D95E6-D57D-4278-B67A-F349076D0717}" type="parTrans" cxnId="{D7DEEED9-6574-49F8-8BA9-E1AB7A93F8D0}">
      <dgm:prSet/>
      <dgm:spPr/>
      <dgm:t>
        <a:bodyPr/>
        <a:lstStyle/>
        <a:p>
          <a:endParaRPr lang="en-US"/>
        </a:p>
      </dgm:t>
    </dgm:pt>
    <dgm:pt modelId="{81CF472A-16D1-4684-BED6-D73713CAC775}" type="sibTrans" cxnId="{D7DEEED9-6574-49F8-8BA9-E1AB7A93F8D0}">
      <dgm:prSet/>
      <dgm:spPr/>
      <dgm:t>
        <a:bodyPr/>
        <a:lstStyle/>
        <a:p>
          <a:endParaRPr lang="en-US"/>
        </a:p>
      </dgm:t>
    </dgm:pt>
    <dgm:pt modelId="{180811F6-3028-E846-9874-BF7C0ADA0101}" type="pres">
      <dgm:prSet presAssocID="{7D0A8768-4824-4F6B-8578-6BD11E76D724}" presName="linear" presStyleCnt="0">
        <dgm:presLayoutVars>
          <dgm:animLvl val="lvl"/>
          <dgm:resizeHandles val="exact"/>
        </dgm:presLayoutVars>
      </dgm:prSet>
      <dgm:spPr/>
    </dgm:pt>
    <dgm:pt modelId="{EC017EFE-82BD-5F42-81CD-38226E4ADCD0}" type="pres">
      <dgm:prSet presAssocID="{3192911B-28FE-49BB-947B-9CA5CDD35B77}" presName="parentText" presStyleLbl="node1" presStyleIdx="0" presStyleCnt="3">
        <dgm:presLayoutVars>
          <dgm:chMax val="0"/>
          <dgm:bulletEnabled val="1"/>
        </dgm:presLayoutVars>
      </dgm:prSet>
      <dgm:spPr/>
    </dgm:pt>
    <dgm:pt modelId="{CA158DB6-53C4-5746-AD97-F776C0387A80}" type="pres">
      <dgm:prSet presAssocID="{6F68D13F-7871-4122-9B5E-85230AE0EDF9}" presName="spacer" presStyleCnt="0"/>
      <dgm:spPr/>
    </dgm:pt>
    <dgm:pt modelId="{A88AB595-689E-7548-860A-E81574ECB680}" type="pres">
      <dgm:prSet presAssocID="{DD2E2915-A751-4E30-8E88-7AA1680B33F0}" presName="parentText" presStyleLbl="node1" presStyleIdx="1" presStyleCnt="3">
        <dgm:presLayoutVars>
          <dgm:chMax val="0"/>
          <dgm:bulletEnabled val="1"/>
        </dgm:presLayoutVars>
      </dgm:prSet>
      <dgm:spPr/>
    </dgm:pt>
    <dgm:pt modelId="{99049AEF-6355-DF40-BB1A-EA9BC81AFCBA}" type="pres">
      <dgm:prSet presAssocID="{40E870C6-9B45-443E-ACB7-642954DA9051}" presName="spacer" presStyleCnt="0"/>
      <dgm:spPr/>
    </dgm:pt>
    <dgm:pt modelId="{EB8A19EA-298C-3A45-A95B-6C926DE73925}" type="pres">
      <dgm:prSet presAssocID="{ED589577-49FA-4CE8-8CE6-F979304CCFC4}" presName="parentText" presStyleLbl="node1" presStyleIdx="2" presStyleCnt="3">
        <dgm:presLayoutVars>
          <dgm:chMax val="0"/>
          <dgm:bulletEnabled val="1"/>
        </dgm:presLayoutVars>
      </dgm:prSet>
      <dgm:spPr/>
    </dgm:pt>
  </dgm:ptLst>
  <dgm:cxnLst>
    <dgm:cxn modelId="{E3061B03-B0AE-4984-B3D8-71F93E6D6639}" srcId="{7D0A8768-4824-4F6B-8578-6BD11E76D724}" destId="{3192911B-28FE-49BB-947B-9CA5CDD35B77}" srcOrd="0" destOrd="0" parTransId="{8118097C-71D1-470E-9B3E-7150A3D0D0E7}" sibTransId="{6F68D13F-7871-4122-9B5E-85230AE0EDF9}"/>
    <dgm:cxn modelId="{24A79208-F5E5-894E-8702-655F9DA28998}" type="presOf" srcId="{ED589577-49FA-4CE8-8CE6-F979304CCFC4}" destId="{EB8A19EA-298C-3A45-A95B-6C926DE73925}" srcOrd="0" destOrd="0" presId="urn:microsoft.com/office/officeart/2005/8/layout/vList2"/>
    <dgm:cxn modelId="{8A598412-2071-4DD2-B2BD-3764F8389BE7}" srcId="{7D0A8768-4824-4F6B-8578-6BD11E76D724}" destId="{DD2E2915-A751-4E30-8E88-7AA1680B33F0}" srcOrd="1" destOrd="0" parTransId="{F39A08ED-8949-40DF-AAF5-5E197CA95847}" sibTransId="{40E870C6-9B45-443E-ACB7-642954DA9051}"/>
    <dgm:cxn modelId="{0E455615-1469-284E-96FB-0BFCE5EFD6CE}" type="presOf" srcId="{7D0A8768-4824-4F6B-8578-6BD11E76D724}" destId="{180811F6-3028-E846-9874-BF7C0ADA0101}" srcOrd="0" destOrd="0" presId="urn:microsoft.com/office/officeart/2005/8/layout/vList2"/>
    <dgm:cxn modelId="{45853E8A-47D8-314E-89BA-B4BC75A84AD0}" type="presOf" srcId="{DD2E2915-A751-4E30-8E88-7AA1680B33F0}" destId="{A88AB595-689E-7548-860A-E81574ECB680}" srcOrd="0" destOrd="0" presId="urn:microsoft.com/office/officeart/2005/8/layout/vList2"/>
    <dgm:cxn modelId="{85BE09B8-32B1-D94A-882E-1A3CE230B577}" type="presOf" srcId="{3192911B-28FE-49BB-947B-9CA5CDD35B77}" destId="{EC017EFE-82BD-5F42-81CD-38226E4ADCD0}" srcOrd="0" destOrd="0" presId="urn:microsoft.com/office/officeart/2005/8/layout/vList2"/>
    <dgm:cxn modelId="{D7DEEED9-6574-49F8-8BA9-E1AB7A93F8D0}" srcId="{7D0A8768-4824-4F6B-8578-6BD11E76D724}" destId="{ED589577-49FA-4CE8-8CE6-F979304CCFC4}" srcOrd="2" destOrd="0" parTransId="{F13D95E6-D57D-4278-B67A-F349076D0717}" sibTransId="{81CF472A-16D1-4684-BED6-D73713CAC775}"/>
    <dgm:cxn modelId="{A71B2704-BCE4-404A-BEDA-D5367969D78E}" type="presParOf" srcId="{180811F6-3028-E846-9874-BF7C0ADA0101}" destId="{EC017EFE-82BD-5F42-81CD-38226E4ADCD0}" srcOrd="0" destOrd="0" presId="urn:microsoft.com/office/officeart/2005/8/layout/vList2"/>
    <dgm:cxn modelId="{048968BA-E275-C341-A508-9D1D4981966D}" type="presParOf" srcId="{180811F6-3028-E846-9874-BF7C0ADA0101}" destId="{CA158DB6-53C4-5746-AD97-F776C0387A80}" srcOrd="1" destOrd="0" presId="urn:microsoft.com/office/officeart/2005/8/layout/vList2"/>
    <dgm:cxn modelId="{95DAD3B6-EC6F-AC41-AC52-5F56B83B5052}" type="presParOf" srcId="{180811F6-3028-E846-9874-BF7C0ADA0101}" destId="{A88AB595-689E-7548-860A-E81574ECB680}" srcOrd="2" destOrd="0" presId="urn:microsoft.com/office/officeart/2005/8/layout/vList2"/>
    <dgm:cxn modelId="{706B8AB9-D031-8D45-96B1-89044FC11733}" type="presParOf" srcId="{180811F6-3028-E846-9874-BF7C0ADA0101}" destId="{99049AEF-6355-DF40-BB1A-EA9BC81AFCBA}" srcOrd="3" destOrd="0" presId="urn:microsoft.com/office/officeart/2005/8/layout/vList2"/>
    <dgm:cxn modelId="{B76E0DF1-FCFC-5740-BFBA-B34E7DAF1349}" type="presParOf" srcId="{180811F6-3028-E846-9874-BF7C0ADA0101}" destId="{EB8A19EA-298C-3A45-A95B-6C926DE739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D8FD64-6466-4FC2-863B-A3233D694621}"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C2E7985-04BB-4D89-B2AE-59FBE18B3536}">
      <dgm:prSet/>
      <dgm:spPr/>
      <dgm:t>
        <a:bodyPr/>
        <a:lstStyle/>
        <a:p>
          <a:pPr>
            <a:defRPr b="1"/>
          </a:pPr>
          <a:r>
            <a:rPr lang="en-US"/>
            <a:t>Key Take Aways</a:t>
          </a:r>
        </a:p>
      </dgm:t>
    </dgm:pt>
    <dgm:pt modelId="{B0AF34D2-6501-4C8C-B453-3CB109F5DA4A}" type="parTrans" cxnId="{743339F0-43EC-4A93-B564-99A4CEA51C10}">
      <dgm:prSet/>
      <dgm:spPr/>
      <dgm:t>
        <a:bodyPr/>
        <a:lstStyle/>
        <a:p>
          <a:endParaRPr lang="en-US"/>
        </a:p>
      </dgm:t>
    </dgm:pt>
    <dgm:pt modelId="{E7713542-6DDA-4A26-93B1-ABD5ECE06B6B}" type="sibTrans" cxnId="{743339F0-43EC-4A93-B564-99A4CEA51C10}">
      <dgm:prSet/>
      <dgm:spPr/>
      <dgm:t>
        <a:bodyPr/>
        <a:lstStyle/>
        <a:p>
          <a:endParaRPr lang="en-US"/>
        </a:p>
      </dgm:t>
    </dgm:pt>
    <dgm:pt modelId="{3BCBADCE-B9B4-4F98-BC7E-F7A96107B69F}">
      <dgm:prSet/>
      <dgm:spPr/>
      <dgm:t>
        <a:bodyPr/>
        <a:lstStyle/>
        <a:p>
          <a:pPr>
            <a:defRPr b="1"/>
          </a:pPr>
          <a:r>
            <a:rPr lang="en-US"/>
            <a:t>Discuss Timeline for Completion</a:t>
          </a:r>
        </a:p>
      </dgm:t>
    </dgm:pt>
    <dgm:pt modelId="{22D16C83-595E-4FAC-8389-E413F6557944}" type="parTrans" cxnId="{FDF8EB10-EC5E-4EA6-9136-C7598790B420}">
      <dgm:prSet/>
      <dgm:spPr/>
      <dgm:t>
        <a:bodyPr/>
        <a:lstStyle/>
        <a:p>
          <a:endParaRPr lang="en-US"/>
        </a:p>
      </dgm:t>
    </dgm:pt>
    <dgm:pt modelId="{C2BF4D55-07AF-42D4-8591-67E735D68A70}" type="sibTrans" cxnId="{FDF8EB10-EC5E-4EA6-9136-C7598790B420}">
      <dgm:prSet/>
      <dgm:spPr/>
      <dgm:t>
        <a:bodyPr/>
        <a:lstStyle/>
        <a:p>
          <a:endParaRPr lang="en-US"/>
        </a:p>
      </dgm:t>
    </dgm:pt>
    <dgm:pt modelId="{01CDA0FB-326B-4E2F-B9D3-F5505569EA76}">
      <dgm:prSet/>
      <dgm:spPr/>
      <dgm:t>
        <a:bodyPr/>
        <a:lstStyle/>
        <a:p>
          <a:pPr>
            <a:defRPr b="1"/>
          </a:pPr>
          <a:r>
            <a:rPr lang="en-US"/>
            <a:t>Get Involved</a:t>
          </a:r>
        </a:p>
      </dgm:t>
    </dgm:pt>
    <dgm:pt modelId="{142F3FA3-CE19-4662-BABA-17CAF13EDD73}" type="parTrans" cxnId="{B780AC13-5091-465C-B0E8-484FBB537F78}">
      <dgm:prSet/>
      <dgm:spPr/>
      <dgm:t>
        <a:bodyPr/>
        <a:lstStyle/>
        <a:p>
          <a:endParaRPr lang="en-US"/>
        </a:p>
      </dgm:t>
    </dgm:pt>
    <dgm:pt modelId="{CAF56776-16CB-4270-A7BD-7C892FBBE9DB}" type="sibTrans" cxnId="{B780AC13-5091-465C-B0E8-484FBB537F78}">
      <dgm:prSet/>
      <dgm:spPr/>
      <dgm:t>
        <a:bodyPr/>
        <a:lstStyle/>
        <a:p>
          <a:endParaRPr lang="en-US"/>
        </a:p>
      </dgm:t>
    </dgm:pt>
    <dgm:pt modelId="{5A89B782-7751-4191-B2D7-4816AA123B24}">
      <dgm:prSet/>
      <dgm:spPr/>
      <dgm:t>
        <a:bodyPr/>
        <a:lstStyle/>
        <a:p>
          <a:r>
            <a:rPr lang="en-US"/>
            <a:t>Refer to action page/QR code to join the COT workgroup</a:t>
          </a:r>
        </a:p>
      </dgm:t>
    </dgm:pt>
    <dgm:pt modelId="{E1F53EEF-3F43-4C77-A01E-729040C5B6AD}" type="parTrans" cxnId="{559FB83A-AD70-4A8D-88ED-D65A913219B9}">
      <dgm:prSet/>
      <dgm:spPr/>
      <dgm:t>
        <a:bodyPr/>
        <a:lstStyle/>
        <a:p>
          <a:endParaRPr lang="en-US"/>
        </a:p>
      </dgm:t>
    </dgm:pt>
    <dgm:pt modelId="{D931D902-D1A2-45B7-9D07-029C3392B155}" type="sibTrans" cxnId="{559FB83A-AD70-4A8D-88ED-D65A913219B9}">
      <dgm:prSet/>
      <dgm:spPr/>
      <dgm:t>
        <a:bodyPr/>
        <a:lstStyle/>
        <a:p>
          <a:endParaRPr lang="en-US"/>
        </a:p>
      </dgm:t>
    </dgm:pt>
    <dgm:pt modelId="{A3488859-E2A8-4360-97D6-456CB9313849}">
      <dgm:prSet/>
      <dgm:spPr/>
      <dgm:t>
        <a:bodyPr/>
        <a:lstStyle/>
        <a:p>
          <a:r>
            <a:rPr lang="en-US"/>
            <a:t>Date and time of next meeting</a:t>
          </a:r>
        </a:p>
      </dgm:t>
    </dgm:pt>
    <dgm:pt modelId="{58D512FD-00DB-44D1-87EA-DA0514CA497A}" type="parTrans" cxnId="{375AB7A2-2318-42B6-BABE-5ABC557182E8}">
      <dgm:prSet/>
      <dgm:spPr/>
      <dgm:t>
        <a:bodyPr/>
        <a:lstStyle/>
        <a:p>
          <a:endParaRPr lang="en-US"/>
        </a:p>
      </dgm:t>
    </dgm:pt>
    <dgm:pt modelId="{3641547B-027C-4F49-93A4-8494A1016ACB}" type="sibTrans" cxnId="{375AB7A2-2318-42B6-BABE-5ABC557182E8}">
      <dgm:prSet/>
      <dgm:spPr/>
      <dgm:t>
        <a:bodyPr/>
        <a:lstStyle/>
        <a:p>
          <a:endParaRPr lang="en-US"/>
        </a:p>
      </dgm:t>
    </dgm:pt>
    <dgm:pt modelId="{5DAE1E3E-09AC-4AAA-9482-ED302DA78C5D}" type="pres">
      <dgm:prSet presAssocID="{CCD8FD64-6466-4FC2-863B-A3233D694621}" presName="root" presStyleCnt="0">
        <dgm:presLayoutVars>
          <dgm:dir/>
          <dgm:resizeHandles val="exact"/>
        </dgm:presLayoutVars>
      </dgm:prSet>
      <dgm:spPr/>
    </dgm:pt>
    <dgm:pt modelId="{BE5B656A-8AB0-484C-A5BA-9B610E0C3D39}" type="pres">
      <dgm:prSet presAssocID="{AC2E7985-04BB-4D89-B2AE-59FBE18B3536}" presName="compNode" presStyleCnt="0"/>
      <dgm:spPr/>
    </dgm:pt>
    <dgm:pt modelId="{DC3D146B-DCCE-433E-89DF-D94B7EE9C812}" type="pres">
      <dgm:prSet presAssocID="{AC2E7985-04BB-4D89-B2AE-59FBE18B35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56D6A17E-2692-4D4A-8788-79E3F1440571}" type="pres">
      <dgm:prSet presAssocID="{AC2E7985-04BB-4D89-B2AE-59FBE18B3536}" presName="iconSpace" presStyleCnt="0"/>
      <dgm:spPr/>
    </dgm:pt>
    <dgm:pt modelId="{41DF2C35-4CCA-4BD8-A828-E638AF5F0D10}" type="pres">
      <dgm:prSet presAssocID="{AC2E7985-04BB-4D89-B2AE-59FBE18B3536}" presName="parTx" presStyleLbl="revTx" presStyleIdx="0" presStyleCnt="6">
        <dgm:presLayoutVars>
          <dgm:chMax val="0"/>
          <dgm:chPref val="0"/>
        </dgm:presLayoutVars>
      </dgm:prSet>
      <dgm:spPr/>
    </dgm:pt>
    <dgm:pt modelId="{57DC4D25-0A8A-49DD-9250-E58A77C933C9}" type="pres">
      <dgm:prSet presAssocID="{AC2E7985-04BB-4D89-B2AE-59FBE18B3536}" presName="txSpace" presStyleCnt="0"/>
      <dgm:spPr/>
    </dgm:pt>
    <dgm:pt modelId="{445A75F9-E32C-4289-9085-CA3DC001BA72}" type="pres">
      <dgm:prSet presAssocID="{AC2E7985-04BB-4D89-B2AE-59FBE18B3536}" presName="desTx" presStyleLbl="revTx" presStyleIdx="1" presStyleCnt="6">
        <dgm:presLayoutVars/>
      </dgm:prSet>
      <dgm:spPr/>
    </dgm:pt>
    <dgm:pt modelId="{7FC331E0-7EEF-41BA-B1EE-F305C49C3382}" type="pres">
      <dgm:prSet presAssocID="{E7713542-6DDA-4A26-93B1-ABD5ECE06B6B}" presName="sibTrans" presStyleCnt="0"/>
      <dgm:spPr/>
    </dgm:pt>
    <dgm:pt modelId="{3F87F0F7-5A17-4FDB-9FCB-F4BDB6770FC4}" type="pres">
      <dgm:prSet presAssocID="{3BCBADCE-B9B4-4F98-BC7E-F7A96107B69F}" presName="compNode" presStyleCnt="0"/>
      <dgm:spPr/>
    </dgm:pt>
    <dgm:pt modelId="{7949C430-BA28-45A4-A46F-FECF62F17326}" type="pres">
      <dgm:prSet presAssocID="{3BCBADCE-B9B4-4F98-BC7E-F7A96107B6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C6B8FFA-3591-42B8-BA44-3FE18D85FF95}" type="pres">
      <dgm:prSet presAssocID="{3BCBADCE-B9B4-4F98-BC7E-F7A96107B69F}" presName="iconSpace" presStyleCnt="0"/>
      <dgm:spPr/>
    </dgm:pt>
    <dgm:pt modelId="{6A7F73CD-F07E-49E4-9FCA-009279D46D2B}" type="pres">
      <dgm:prSet presAssocID="{3BCBADCE-B9B4-4F98-BC7E-F7A96107B69F}" presName="parTx" presStyleLbl="revTx" presStyleIdx="2" presStyleCnt="6">
        <dgm:presLayoutVars>
          <dgm:chMax val="0"/>
          <dgm:chPref val="0"/>
        </dgm:presLayoutVars>
      </dgm:prSet>
      <dgm:spPr/>
    </dgm:pt>
    <dgm:pt modelId="{BE35DD2E-5183-41AA-B1E8-90D0B20AFF9E}" type="pres">
      <dgm:prSet presAssocID="{3BCBADCE-B9B4-4F98-BC7E-F7A96107B69F}" presName="txSpace" presStyleCnt="0"/>
      <dgm:spPr/>
    </dgm:pt>
    <dgm:pt modelId="{27D0436E-EE54-495C-A1F1-A1422BA9EDE8}" type="pres">
      <dgm:prSet presAssocID="{3BCBADCE-B9B4-4F98-BC7E-F7A96107B69F}" presName="desTx" presStyleLbl="revTx" presStyleIdx="3" presStyleCnt="6">
        <dgm:presLayoutVars/>
      </dgm:prSet>
      <dgm:spPr/>
    </dgm:pt>
    <dgm:pt modelId="{8874EDBC-2807-4B00-9206-7A5B1D587B66}" type="pres">
      <dgm:prSet presAssocID="{C2BF4D55-07AF-42D4-8591-67E735D68A70}" presName="sibTrans" presStyleCnt="0"/>
      <dgm:spPr/>
    </dgm:pt>
    <dgm:pt modelId="{1714859B-3DC7-43E9-B23F-A855E0825777}" type="pres">
      <dgm:prSet presAssocID="{01CDA0FB-326B-4E2F-B9D3-F5505569EA76}" presName="compNode" presStyleCnt="0"/>
      <dgm:spPr/>
    </dgm:pt>
    <dgm:pt modelId="{716B8B8B-2BDC-48B2-8654-D3C18251535B}" type="pres">
      <dgm:prSet presAssocID="{01CDA0FB-326B-4E2F-B9D3-F5505569EA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1B750B52-05DE-44B2-9994-F9DCB6CDCF12}" type="pres">
      <dgm:prSet presAssocID="{01CDA0FB-326B-4E2F-B9D3-F5505569EA76}" presName="iconSpace" presStyleCnt="0"/>
      <dgm:spPr/>
    </dgm:pt>
    <dgm:pt modelId="{55D3AF45-D522-495D-8431-A6CB8B450B31}" type="pres">
      <dgm:prSet presAssocID="{01CDA0FB-326B-4E2F-B9D3-F5505569EA76}" presName="parTx" presStyleLbl="revTx" presStyleIdx="4" presStyleCnt="6">
        <dgm:presLayoutVars>
          <dgm:chMax val="0"/>
          <dgm:chPref val="0"/>
        </dgm:presLayoutVars>
      </dgm:prSet>
      <dgm:spPr/>
    </dgm:pt>
    <dgm:pt modelId="{64096A89-328C-4EA2-A42A-DD796DC98A70}" type="pres">
      <dgm:prSet presAssocID="{01CDA0FB-326B-4E2F-B9D3-F5505569EA76}" presName="txSpace" presStyleCnt="0"/>
      <dgm:spPr/>
    </dgm:pt>
    <dgm:pt modelId="{08A2F284-D316-48A6-ABC5-B7C722EEF1D3}" type="pres">
      <dgm:prSet presAssocID="{01CDA0FB-326B-4E2F-B9D3-F5505569EA76}" presName="desTx" presStyleLbl="revTx" presStyleIdx="5" presStyleCnt="6">
        <dgm:presLayoutVars/>
      </dgm:prSet>
      <dgm:spPr/>
    </dgm:pt>
  </dgm:ptLst>
  <dgm:cxnLst>
    <dgm:cxn modelId="{FDF8EB10-EC5E-4EA6-9136-C7598790B420}" srcId="{CCD8FD64-6466-4FC2-863B-A3233D694621}" destId="{3BCBADCE-B9B4-4F98-BC7E-F7A96107B69F}" srcOrd="1" destOrd="0" parTransId="{22D16C83-595E-4FAC-8389-E413F6557944}" sibTransId="{C2BF4D55-07AF-42D4-8591-67E735D68A70}"/>
    <dgm:cxn modelId="{B780AC13-5091-465C-B0E8-484FBB537F78}" srcId="{CCD8FD64-6466-4FC2-863B-A3233D694621}" destId="{01CDA0FB-326B-4E2F-B9D3-F5505569EA76}" srcOrd="2" destOrd="0" parTransId="{142F3FA3-CE19-4662-BABA-17CAF13EDD73}" sibTransId="{CAF56776-16CB-4270-A7BD-7C892FBBE9DB}"/>
    <dgm:cxn modelId="{559FB83A-AD70-4A8D-88ED-D65A913219B9}" srcId="{01CDA0FB-326B-4E2F-B9D3-F5505569EA76}" destId="{5A89B782-7751-4191-B2D7-4816AA123B24}" srcOrd="0" destOrd="0" parTransId="{E1F53EEF-3F43-4C77-A01E-729040C5B6AD}" sibTransId="{D931D902-D1A2-45B7-9D07-029C3392B155}"/>
    <dgm:cxn modelId="{0227B66B-54C2-461E-8695-3CA9810146EF}" type="presOf" srcId="{CCD8FD64-6466-4FC2-863B-A3233D694621}" destId="{5DAE1E3E-09AC-4AAA-9482-ED302DA78C5D}" srcOrd="0" destOrd="0" presId="urn:microsoft.com/office/officeart/2018/2/layout/IconLabelDescriptionList"/>
    <dgm:cxn modelId="{57E7F18C-0243-4CA3-A79A-CBD973A91369}" type="presOf" srcId="{01CDA0FB-326B-4E2F-B9D3-F5505569EA76}" destId="{55D3AF45-D522-495D-8431-A6CB8B450B31}" srcOrd="0" destOrd="0" presId="urn:microsoft.com/office/officeart/2018/2/layout/IconLabelDescriptionList"/>
    <dgm:cxn modelId="{022FA68E-2743-4C7C-840C-43933F8DE274}" type="presOf" srcId="{A3488859-E2A8-4360-97D6-456CB9313849}" destId="{08A2F284-D316-48A6-ABC5-B7C722EEF1D3}" srcOrd="0" destOrd="1" presId="urn:microsoft.com/office/officeart/2018/2/layout/IconLabelDescriptionList"/>
    <dgm:cxn modelId="{375AB7A2-2318-42B6-BABE-5ABC557182E8}" srcId="{01CDA0FB-326B-4E2F-B9D3-F5505569EA76}" destId="{A3488859-E2A8-4360-97D6-456CB9313849}" srcOrd="1" destOrd="0" parTransId="{58D512FD-00DB-44D1-87EA-DA0514CA497A}" sibTransId="{3641547B-027C-4F49-93A4-8494A1016ACB}"/>
    <dgm:cxn modelId="{3FAAAAC0-44FA-4489-A9B2-308F88A4E823}" type="presOf" srcId="{5A89B782-7751-4191-B2D7-4816AA123B24}" destId="{08A2F284-D316-48A6-ABC5-B7C722EEF1D3}" srcOrd="0" destOrd="0" presId="urn:microsoft.com/office/officeart/2018/2/layout/IconLabelDescriptionList"/>
    <dgm:cxn modelId="{743339F0-43EC-4A93-B564-99A4CEA51C10}" srcId="{CCD8FD64-6466-4FC2-863B-A3233D694621}" destId="{AC2E7985-04BB-4D89-B2AE-59FBE18B3536}" srcOrd="0" destOrd="0" parTransId="{B0AF34D2-6501-4C8C-B453-3CB109F5DA4A}" sibTransId="{E7713542-6DDA-4A26-93B1-ABD5ECE06B6B}"/>
    <dgm:cxn modelId="{DE5C49F1-C41D-4D73-969F-5D49DF888C2D}" type="presOf" srcId="{3BCBADCE-B9B4-4F98-BC7E-F7A96107B69F}" destId="{6A7F73CD-F07E-49E4-9FCA-009279D46D2B}" srcOrd="0" destOrd="0" presId="urn:microsoft.com/office/officeart/2018/2/layout/IconLabelDescriptionList"/>
    <dgm:cxn modelId="{6F628BFB-20A7-46BE-971A-EBEFD84C1E82}" type="presOf" srcId="{AC2E7985-04BB-4D89-B2AE-59FBE18B3536}" destId="{41DF2C35-4CCA-4BD8-A828-E638AF5F0D10}" srcOrd="0" destOrd="0" presId="urn:microsoft.com/office/officeart/2018/2/layout/IconLabelDescriptionList"/>
    <dgm:cxn modelId="{3F267CB9-6368-42D8-86A8-0142A910ED57}" type="presParOf" srcId="{5DAE1E3E-09AC-4AAA-9482-ED302DA78C5D}" destId="{BE5B656A-8AB0-484C-A5BA-9B610E0C3D39}" srcOrd="0" destOrd="0" presId="urn:microsoft.com/office/officeart/2018/2/layout/IconLabelDescriptionList"/>
    <dgm:cxn modelId="{532B42ED-64F3-440D-8AF4-C1921AF4A400}" type="presParOf" srcId="{BE5B656A-8AB0-484C-A5BA-9B610E0C3D39}" destId="{DC3D146B-DCCE-433E-89DF-D94B7EE9C812}" srcOrd="0" destOrd="0" presId="urn:microsoft.com/office/officeart/2018/2/layout/IconLabelDescriptionList"/>
    <dgm:cxn modelId="{D99C4C3C-DEAB-4F76-B3AD-B1337742047A}" type="presParOf" srcId="{BE5B656A-8AB0-484C-A5BA-9B610E0C3D39}" destId="{56D6A17E-2692-4D4A-8788-79E3F1440571}" srcOrd="1" destOrd="0" presId="urn:microsoft.com/office/officeart/2018/2/layout/IconLabelDescriptionList"/>
    <dgm:cxn modelId="{2A22F4FF-8E53-4713-A018-604CD751B645}" type="presParOf" srcId="{BE5B656A-8AB0-484C-A5BA-9B610E0C3D39}" destId="{41DF2C35-4CCA-4BD8-A828-E638AF5F0D10}" srcOrd="2" destOrd="0" presId="urn:microsoft.com/office/officeart/2018/2/layout/IconLabelDescriptionList"/>
    <dgm:cxn modelId="{ED6EC239-9431-4F54-AA27-843ED1268DE7}" type="presParOf" srcId="{BE5B656A-8AB0-484C-A5BA-9B610E0C3D39}" destId="{57DC4D25-0A8A-49DD-9250-E58A77C933C9}" srcOrd="3" destOrd="0" presId="urn:microsoft.com/office/officeart/2018/2/layout/IconLabelDescriptionList"/>
    <dgm:cxn modelId="{2040143D-6C1E-4AC6-844A-22AC5D4B9F6E}" type="presParOf" srcId="{BE5B656A-8AB0-484C-A5BA-9B610E0C3D39}" destId="{445A75F9-E32C-4289-9085-CA3DC001BA72}" srcOrd="4" destOrd="0" presId="urn:microsoft.com/office/officeart/2018/2/layout/IconLabelDescriptionList"/>
    <dgm:cxn modelId="{5922F615-67C1-46D5-9A38-03406DDE2617}" type="presParOf" srcId="{5DAE1E3E-09AC-4AAA-9482-ED302DA78C5D}" destId="{7FC331E0-7EEF-41BA-B1EE-F305C49C3382}" srcOrd="1" destOrd="0" presId="urn:microsoft.com/office/officeart/2018/2/layout/IconLabelDescriptionList"/>
    <dgm:cxn modelId="{2073A9EC-D550-4306-8782-1245A779CA24}" type="presParOf" srcId="{5DAE1E3E-09AC-4AAA-9482-ED302DA78C5D}" destId="{3F87F0F7-5A17-4FDB-9FCB-F4BDB6770FC4}" srcOrd="2" destOrd="0" presId="urn:microsoft.com/office/officeart/2018/2/layout/IconLabelDescriptionList"/>
    <dgm:cxn modelId="{2A98A106-85F9-47F2-B606-04DD283291B4}" type="presParOf" srcId="{3F87F0F7-5A17-4FDB-9FCB-F4BDB6770FC4}" destId="{7949C430-BA28-45A4-A46F-FECF62F17326}" srcOrd="0" destOrd="0" presId="urn:microsoft.com/office/officeart/2018/2/layout/IconLabelDescriptionList"/>
    <dgm:cxn modelId="{DB842724-F88E-4800-A5EF-6583C59E1950}" type="presParOf" srcId="{3F87F0F7-5A17-4FDB-9FCB-F4BDB6770FC4}" destId="{2C6B8FFA-3591-42B8-BA44-3FE18D85FF95}" srcOrd="1" destOrd="0" presId="urn:microsoft.com/office/officeart/2018/2/layout/IconLabelDescriptionList"/>
    <dgm:cxn modelId="{F815DED9-7A56-43F9-92C4-D3A595B51166}" type="presParOf" srcId="{3F87F0F7-5A17-4FDB-9FCB-F4BDB6770FC4}" destId="{6A7F73CD-F07E-49E4-9FCA-009279D46D2B}" srcOrd="2" destOrd="0" presId="urn:microsoft.com/office/officeart/2018/2/layout/IconLabelDescriptionList"/>
    <dgm:cxn modelId="{3E19867F-8A48-46F2-845D-35546B877DBA}" type="presParOf" srcId="{3F87F0F7-5A17-4FDB-9FCB-F4BDB6770FC4}" destId="{BE35DD2E-5183-41AA-B1E8-90D0B20AFF9E}" srcOrd="3" destOrd="0" presId="urn:microsoft.com/office/officeart/2018/2/layout/IconLabelDescriptionList"/>
    <dgm:cxn modelId="{261BDE72-8DC5-47F8-9398-573AA51DF1EC}" type="presParOf" srcId="{3F87F0F7-5A17-4FDB-9FCB-F4BDB6770FC4}" destId="{27D0436E-EE54-495C-A1F1-A1422BA9EDE8}" srcOrd="4" destOrd="0" presId="urn:microsoft.com/office/officeart/2018/2/layout/IconLabelDescriptionList"/>
    <dgm:cxn modelId="{E3D832A6-031F-426E-9043-22F4E3697538}" type="presParOf" srcId="{5DAE1E3E-09AC-4AAA-9482-ED302DA78C5D}" destId="{8874EDBC-2807-4B00-9206-7A5B1D587B66}" srcOrd="3" destOrd="0" presId="urn:microsoft.com/office/officeart/2018/2/layout/IconLabelDescriptionList"/>
    <dgm:cxn modelId="{DA68E08D-066D-42AB-AFF7-25929F04B2B2}" type="presParOf" srcId="{5DAE1E3E-09AC-4AAA-9482-ED302DA78C5D}" destId="{1714859B-3DC7-43E9-B23F-A855E0825777}" srcOrd="4" destOrd="0" presId="urn:microsoft.com/office/officeart/2018/2/layout/IconLabelDescriptionList"/>
    <dgm:cxn modelId="{E72A2A8A-6823-4686-9A96-2FEB0CE152ED}" type="presParOf" srcId="{1714859B-3DC7-43E9-B23F-A855E0825777}" destId="{716B8B8B-2BDC-48B2-8654-D3C18251535B}" srcOrd="0" destOrd="0" presId="urn:microsoft.com/office/officeart/2018/2/layout/IconLabelDescriptionList"/>
    <dgm:cxn modelId="{9971AC19-D203-41B7-B967-87D11184A621}" type="presParOf" srcId="{1714859B-3DC7-43E9-B23F-A855E0825777}" destId="{1B750B52-05DE-44B2-9994-F9DCB6CDCF12}" srcOrd="1" destOrd="0" presId="urn:microsoft.com/office/officeart/2018/2/layout/IconLabelDescriptionList"/>
    <dgm:cxn modelId="{D0202A49-2B66-47E2-9AA8-03D039350803}" type="presParOf" srcId="{1714859B-3DC7-43E9-B23F-A855E0825777}" destId="{55D3AF45-D522-495D-8431-A6CB8B450B31}" srcOrd="2" destOrd="0" presId="urn:microsoft.com/office/officeart/2018/2/layout/IconLabelDescriptionList"/>
    <dgm:cxn modelId="{ECEDC416-95D8-4083-81DA-DBDCB00FDFB0}" type="presParOf" srcId="{1714859B-3DC7-43E9-B23F-A855E0825777}" destId="{64096A89-328C-4EA2-A42A-DD796DC98A70}" srcOrd="3" destOrd="0" presId="urn:microsoft.com/office/officeart/2018/2/layout/IconLabelDescriptionList"/>
    <dgm:cxn modelId="{1742EACC-4AF7-4A00-99B7-D75105D21F81}" type="presParOf" srcId="{1714859B-3DC7-43E9-B23F-A855E0825777}" destId="{08A2F284-D316-48A6-ABC5-B7C722EEF1D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B5D52-8543-D847-96F8-2F5F2B01FBAD}">
      <dsp:nvSpPr>
        <dsp:cNvPr id="0" name=""/>
        <dsp:cNvSpPr/>
      </dsp:nvSpPr>
      <dsp:spPr>
        <a:xfrm>
          <a:off x="9510" y="54825"/>
          <a:ext cx="2842468" cy="36241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Values Meaning over Mere Mechanics</a:t>
          </a:r>
          <a:br>
            <a:rPr lang="en-US" sz="1800" kern="1200"/>
          </a:br>
          <a:r>
            <a:rPr lang="en-US" sz="1800" kern="1200"/>
            <a:t>Rather than treating art, music, or storytelling as “extras” layered on top of policy or protest, cultural organizing weaves them into every step of an organizing campaign—so that people connect with one another, and with shared purpose, at a visceral, emotional level.</a:t>
          </a:r>
        </a:p>
      </dsp:txBody>
      <dsp:txXfrm>
        <a:off x="92763" y="138078"/>
        <a:ext cx="2675962" cy="3457641"/>
      </dsp:txXfrm>
    </dsp:sp>
    <dsp:sp modelId="{EB23C58A-653C-C24E-8624-28EFC4D1C15C}">
      <dsp:nvSpPr>
        <dsp:cNvPr id="0" name=""/>
        <dsp:cNvSpPr/>
      </dsp:nvSpPr>
      <dsp:spPr>
        <a:xfrm>
          <a:off x="3136225" y="1514433"/>
          <a:ext cx="602603" cy="7049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36225" y="1655419"/>
        <a:ext cx="421822" cy="422960"/>
      </dsp:txXfrm>
    </dsp:sp>
    <dsp:sp modelId="{5EDE935A-47F0-BC48-A099-B3D45423F18C}">
      <dsp:nvSpPr>
        <dsp:cNvPr id="0" name=""/>
        <dsp:cNvSpPr/>
      </dsp:nvSpPr>
      <dsp:spPr>
        <a:xfrm>
          <a:off x="3988965" y="54825"/>
          <a:ext cx="2842468" cy="36241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Draws on Ancestral and Community Wisdom</a:t>
          </a:r>
          <a:br>
            <a:rPr lang="en-US" sz="1800" kern="1200"/>
          </a:br>
          <a:r>
            <a:rPr lang="en-US" sz="1800" kern="1200"/>
            <a:t>It honors the knowledge held in traditions, ceremonies, oral histories, and local practices—recognizing that movements rooted in lived culture carry deeper resonance and stay power.</a:t>
          </a:r>
        </a:p>
      </dsp:txBody>
      <dsp:txXfrm>
        <a:off x="4072218" y="138078"/>
        <a:ext cx="2675962" cy="3457641"/>
      </dsp:txXfrm>
    </dsp:sp>
    <dsp:sp modelId="{ACBD25B1-5209-3D42-991D-C25C6867EA36}">
      <dsp:nvSpPr>
        <dsp:cNvPr id="0" name=""/>
        <dsp:cNvSpPr/>
      </dsp:nvSpPr>
      <dsp:spPr>
        <a:xfrm>
          <a:off x="7115681" y="1514433"/>
          <a:ext cx="602603" cy="7049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15681" y="1655419"/>
        <a:ext cx="421822" cy="422960"/>
      </dsp:txXfrm>
    </dsp:sp>
    <dsp:sp modelId="{7D8C9A7A-6CE0-9B4C-B29A-241784A899FA}">
      <dsp:nvSpPr>
        <dsp:cNvPr id="0" name=""/>
        <dsp:cNvSpPr/>
      </dsp:nvSpPr>
      <dsp:spPr>
        <a:xfrm>
          <a:off x="7968421" y="54825"/>
          <a:ext cx="2842468" cy="36241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Creates Shared Symbols and Narratives</a:t>
          </a:r>
          <a:br>
            <a:rPr lang="en-US" sz="1800" kern="1200"/>
          </a:br>
          <a:r>
            <a:rPr lang="en-US" sz="1800" kern="1200"/>
            <a:t>By co-creating images, songs, rituals, or artifacts, groups forge common language and identity that expand who feels welcome and who feels moved to act.</a:t>
          </a:r>
        </a:p>
      </dsp:txBody>
      <dsp:txXfrm>
        <a:off x="8051674" y="138078"/>
        <a:ext cx="2675962" cy="3457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53213-7E90-854A-9E1E-2A78A932C8F0}">
      <dsp:nvSpPr>
        <dsp:cNvPr id="0" name=""/>
        <dsp:cNvSpPr/>
      </dsp:nvSpPr>
      <dsp:spPr>
        <a:xfrm>
          <a:off x="2113" y="514877"/>
          <a:ext cx="4506738" cy="27040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Invites Participatory Storytelling</a:t>
          </a:r>
          <a:br>
            <a:rPr lang="en-US" sz="2100" kern="1200"/>
          </a:br>
          <a:r>
            <a:rPr lang="en-US" sz="2100" kern="1200"/>
            <a:t>Every person holds a piece of the story—when we surface personal and collective narratives in circles, murals, performances, or digital media, we strengthen solidarity and imagine new futures together.</a:t>
          </a:r>
        </a:p>
      </dsp:txBody>
      <dsp:txXfrm>
        <a:off x="81312" y="594076"/>
        <a:ext cx="4348340" cy="2545645"/>
      </dsp:txXfrm>
    </dsp:sp>
    <dsp:sp modelId="{CB31D6D1-F639-D242-87C6-06C29B3F0921}">
      <dsp:nvSpPr>
        <dsp:cNvPr id="0" name=""/>
        <dsp:cNvSpPr/>
      </dsp:nvSpPr>
      <dsp:spPr>
        <a:xfrm>
          <a:off x="4959526" y="1308063"/>
          <a:ext cx="955428" cy="11176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959526" y="1531597"/>
        <a:ext cx="668800" cy="670603"/>
      </dsp:txXfrm>
    </dsp:sp>
    <dsp:sp modelId="{67E31E71-92F1-6143-8C38-29D770655355}">
      <dsp:nvSpPr>
        <dsp:cNvPr id="0" name=""/>
        <dsp:cNvSpPr/>
      </dsp:nvSpPr>
      <dsp:spPr>
        <a:xfrm>
          <a:off x="6311547" y="514877"/>
          <a:ext cx="4506738" cy="270404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Sustains Joy, Resilience, and Imagination</a:t>
          </a:r>
          <a:br>
            <a:rPr lang="en-US" sz="2100" kern="1200"/>
          </a:br>
          <a:r>
            <a:rPr lang="en-US" sz="2100" kern="1200"/>
            <a:t>Culture fuels hope. It provides moments of celebration, rest, and visioning that recharge organizers and communities—so we don’t burn out, but instead build resistance rooted in joy.</a:t>
          </a:r>
        </a:p>
      </dsp:txBody>
      <dsp:txXfrm>
        <a:off x="6390746" y="594076"/>
        <a:ext cx="4348340" cy="2545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5FC12-9B88-4A96-BF8D-A7D4D251F25D}">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D0598-857D-45A7-9FC5-3CD127AC0D6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65A992-49DF-4410-B88A-94ADCE6AC15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lang="en-US" sz="2400" b="1" kern="1200" dirty="0"/>
            <a:t>Deepen Engagement:</a:t>
          </a:r>
          <a:r>
            <a:rPr lang="en-US" sz="2400" kern="1200" dirty="0"/>
            <a:t> People move from “I support this cause” to “I belong to this movement.”</a:t>
          </a:r>
        </a:p>
      </dsp:txBody>
      <dsp:txXfrm>
        <a:off x="1435590" y="531"/>
        <a:ext cx="9080009" cy="1242935"/>
      </dsp:txXfrm>
    </dsp:sp>
    <dsp:sp modelId="{133461BB-4E84-40DB-B056-DFAFD2DAC8A1}">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56397-F8EF-4EF1-8DD8-3432461D86E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A2AADF-06D5-4E40-8CFF-B3872ED2977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lang="en-US" sz="2400" b="1" kern="1200" dirty="0"/>
            <a:t>Expand Reach:</a:t>
          </a:r>
          <a:r>
            <a:rPr lang="en-US" sz="2400" kern="1200" dirty="0"/>
            <a:t> Cultural work opens doors to new audiences and allies who connect first with story and art.</a:t>
          </a:r>
        </a:p>
      </dsp:txBody>
      <dsp:txXfrm>
        <a:off x="1435590" y="1554201"/>
        <a:ext cx="9080009" cy="1242935"/>
      </dsp:txXfrm>
    </dsp:sp>
    <dsp:sp modelId="{F9F53CFE-3940-4E9F-97E5-7C5EE6102FFA}">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BEE0C-CAF8-4C0B-B3AD-77A34973A8E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6DF31E-2FED-4724-880D-1EAAFA81D59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lang="en-US" sz="2400" b="1" kern="1200" dirty="0"/>
            <a:t>Strengthen Resilience:</a:t>
          </a:r>
          <a:r>
            <a:rPr lang="en-US" sz="2400" kern="1200" dirty="0"/>
            <a:t> Rituals and collective memory anchor us when tactics or leadership change—culture carries us forward.</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5F6D1-FF2B-664D-A9DB-47C3A7A611B7}">
      <dsp:nvSpPr>
        <dsp:cNvPr id="0" name=""/>
        <dsp:cNvSpPr/>
      </dsp:nvSpPr>
      <dsp:spPr>
        <a:xfrm>
          <a:off x="821" y="4"/>
          <a:ext cx="3327201" cy="5156576"/>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977900">
            <a:lnSpc>
              <a:spcPct val="90000"/>
            </a:lnSpc>
            <a:spcBef>
              <a:spcPct val="0"/>
            </a:spcBef>
            <a:spcAft>
              <a:spcPct val="35000"/>
            </a:spcAft>
            <a:buNone/>
          </a:pPr>
          <a:r>
            <a:rPr lang="en-US" sz="2200" b="1" kern="1200" dirty="0"/>
            <a:t>Artifact Circles:</a:t>
          </a:r>
          <a:r>
            <a:rPr lang="en-US" sz="2200" kern="1200" dirty="0"/>
            <a:t> Sharing a regional object (a quilt patch, a tool, a photograph) to surface stories of migration, struggle, and hope, then knitting those stories into a public mural or digital archive.</a:t>
          </a:r>
        </a:p>
      </dsp:txBody>
      <dsp:txXfrm>
        <a:off x="821" y="2062634"/>
        <a:ext cx="3327201" cy="3093946"/>
      </dsp:txXfrm>
    </dsp:sp>
    <dsp:sp modelId="{6F797DEF-DABD-6245-B328-3D74240956FA}">
      <dsp:nvSpPr>
        <dsp:cNvPr id="0" name=""/>
        <dsp:cNvSpPr/>
      </dsp:nvSpPr>
      <dsp:spPr>
        <a:xfrm>
          <a:off x="821" y="581971"/>
          <a:ext cx="3327201" cy="159705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endParaRPr lang="en-US" sz="6600" kern="1200" dirty="0"/>
        </a:p>
      </dsp:txBody>
      <dsp:txXfrm>
        <a:off x="821" y="581971"/>
        <a:ext cx="3327201" cy="1597056"/>
      </dsp:txXfrm>
    </dsp:sp>
    <dsp:sp modelId="{4C840FA3-4671-F94F-B053-3A456D08F9CB}">
      <dsp:nvSpPr>
        <dsp:cNvPr id="0" name=""/>
        <dsp:cNvSpPr/>
      </dsp:nvSpPr>
      <dsp:spPr>
        <a:xfrm>
          <a:off x="3594199" y="4"/>
          <a:ext cx="3327201" cy="4699379"/>
        </a:xfrm>
        <a:prstGeom prst="rect">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977900">
            <a:lnSpc>
              <a:spcPct val="90000"/>
            </a:lnSpc>
            <a:spcBef>
              <a:spcPct val="0"/>
            </a:spcBef>
            <a:spcAft>
              <a:spcPct val="35000"/>
            </a:spcAft>
            <a:buNone/>
          </a:pPr>
          <a:r>
            <a:rPr lang="en-US" sz="2200" b="1" kern="1200" dirty="0"/>
            <a:t>Songwriting Workshops:</a:t>
          </a:r>
          <a:r>
            <a:rPr lang="en-US" sz="2200" kern="1200" dirty="0"/>
            <a:t> Co-creating protest or affirmation songs that amplify local demands while weaving in ancestral chants or melodies.</a:t>
          </a:r>
        </a:p>
      </dsp:txBody>
      <dsp:txXfrm>
        <a:off x="3594199" y="1879755"/>
        <a:ext cx="3327201" cy="2819627"/>
      </dsp:txXfrm>
    </dsp:sp>
    <dsp:sp modelId="{19BEB9C3-F762-964C-9957-1D875B252D08}">
      <dsp:nvSpPr>
        <dsp:cNvPr id="0" name=""/>
        <dsp:cNvSpPr/>
      </dsp:nvSpPr>
      <dsp:spPr>
        <a:xfrm>
          <a:off x="3594199" y="353372"/>
          <a:ext cx="3327201" cy="159705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3594199" y="353372"/>
        <a:ext cx="3327201" cy="1597056"/>
      </dsp:txXfrm>
    </dsp:sp>
    <dsp:sp modelId="{3750EC5C-21E7-AC42-AA5F-4603A23B070F}">
      <dsp:nvSpPr>
        <dsp:cNvPr id="0" name=""/>
        <dsp:cNvSpPr/>
      </dsp:nvSpPr>
      <dsp:spPr>
        <a:xfrm>
          <a:off x="7187576" y="4"/>
          <a:ext cx="3327201" cy="4699379"/>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977900">
            <a:lnSpc>
              <a:spcPct val="90000"/>
            </a:lnSpc>
            <a:spcBef>
              <a:spcPct val="0"/>
            </a:spcBef>
            <a:spcAft>
              <a:spcPct val="35000"/>
            </a:spcAft>
            <a:buNone/>
          </a:pPr>
          <a:r>
            <a:rPr lang="en-US" sz="2200" b="1" kern="1200" dirty="0"/>
            <a:t>Site Rituals:</a:t>
          </a:r>
          <a:r>
            <a:rPr lang="en-US" sz="2200" kern="1200" dirty="0"/>
            <a:t> Designing brief ceremonies before an action—lighting candles, drumming, or offering guided meditations—to center participants’ intentions and build collective focus.</a:t>
          </a:r>
        </a:p>
      </dsp:txBody>
      <dsp:txXfrm>
        <a:off x="7187576" y="1879755"/>
        <a:ext cx="3327201" cy="2819627"/>
      </dsp:txXfrm>
    </dsp:sp>
    <dsp:sp modelId="{FF18CDDC-A8AF-9D41-B55E-CC6F7F3398D0}">
      <dsp:nvSpPr>
        <dsp:cNvPr id="0" name=""/>
        <dsp:cNvSpPr/>
      </dsp:nvSpPr>
      <dsp:spPr>
        <a:xfrm>
          <a:off x="7187576" y="353372"/>
          <a:ext cx="3327201" cy="159705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endParaRPr lang="en-US" sz="6600" kern="1200"/>
        </a:p>
      </dsp:txBody>
      <dsp:txXfrm>
        <a:off x="7187576" y="353372"/>
        <a:ext cx="3327201" cy="1597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35050-A235-B640-915C-246E064DA4A3}">
      <dsp:nvSpPr>
        <dsp:cNvPr id="0" name=""/>
        <dsp:cNvSpPr/>
      </dsp:nvSpPr>
      <dsp:spPr>
        <a:xfrm>
          <a:off x="307345" y="1546"/>
          <a:ext cx="3222855" cy="19337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As a group, identify 1–2 common themes or surprising connections.</a:t>
          </a:r>
        </a:p>
      </dsp:txBody>
      <dsp:txXfrm>
        <a:off x="307345" y="1546"/>
        <a:ext cx="3222855" cy="1933713"/>
      </dsp:txXfrm>
    </dsp:sp>
    <dsp:sp modelId="{BF856112-3959-B54E-B05E-77801CF65E5D}">
      <dsp:nvSpPr>
        <dsp:cNvPr id="0" name=""/>
        <dsp:cNvSpPr/>
      </dsp:nvSpPr>
      <dsp:spPr>
        <a:xfrm>
          <a:off x="3852486" y="1546"/>
          <a:ext cx="3222855" cy="193371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Jot them down</a:t>
          </a:r>
        </a:p>
      </dsp:txBody>
      <dsp:txXfrm>
        <a:off x="3852486" y="1546"/>
        <a:ext cx="3222855" cy="1933713"/>
      </dsp:txXfrm>
    </dsp:sp>
    <dsp:sp modelId="{94B16BD8-1E39-3A44-A6B2-8A85BAC601D1}">
      <dsp:nvSpPr>
        <dsp:cNvPr id="0" name=""/>
        <dsp:cNvSpPr/>
      </dsp:nvSpPr>
      <dsp:spPr>
        <a:xfrm>
          <a:off x="7397627" y="1546"/>
          <a:ext cx="3222855" cy="193371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Discuss: </a:t>
          </a:r>
        </a:p>
        <a:p>
          <a:pPr marL="171450" lvl="1" indent="-171450" algn="l" defTabSz="800100">
            <a:lnSpc>
              <a:spcPct val="90000"/>
            </a:lnSpc>
            <a:spcBef>
              <a:spcPct val="0"/>
            </a:spcBef>
            <a:spcAft>
              <a:spcPct val="15000"/>
            </a:spcAft>
            <a:buChar char="•"/>
          </a:pPr>
          <a:r>
            <a:rPr lang="en-US" sz="1800" kern="1200" dirty="0"/>
            <a:t>“How might we transform these shared themes into a cultural project?”</a:t>
          </a:r>
        </a:p>
        <a:p>
          <a:pPr marL="171450" lvl="1" indent="-171450" algn="l" defTabSz="800100">
            <a:lnSpc>
              <a:spcPct val="90000"/>
            </a:lnSpc>
            <a:spcBef>
              <a:spcPct val="0"/>
            </a:spcBef>
            <a:spcAft>
              <a:spcPct val="15000"/>
            </a:spcAft>
            <a:buChar char="•"/>
          </a:pPr>
          <a:r>
            <a:rPr lang="en-US" sz="1800" kern="1200" dirty="0"/>
            <a:t>Mural? Story circle? Digital archive? Performance?</a:t>
          </a:r>
        </a:p>
      </dsp:txBody>
      <dsp:txXfrm>
        <a:off x="7397627" y="1546"/>
        <a:ext cx="3222855" cy="1933713"/>
      </dsp:txXfrm>
    </dsp:sp>
    <dsp:sp modelId="{6C68058C-90B5-FA4B-8794-011E6FDEA392}">
      <dsp:nvSpPr>
        <dsp:cNvPr id="0" name=""/>
        <dsp:cNvSpPr/>
      </dsp:nvSpPr>
      <dsp:spPr>
        <a:xfrm>
          <a:off x="3852486" y="2257545"/>
          <a:ext cx="3222855" cy="193371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Choose one concrete idea and prepare to share with full group.</a:t>
          </a:r>
        </a:p>
      </dsp:txBody>
      <dsp:txXfrm>
        <a:off x="3852486" y="2257545"/>
        <a:ext cx="3222855" cy="1933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2BFC7-C9E2-554E-8D39-E7AB814E4B70}">
      <dsp:nvSpPr>
        <dsp:cNvPr id="0" name=""/>
        <dsp:cNvSpPr/>
      </dsp:nvSpPr>
      <dsp:spPr>
        <a:xfrm>
          <a:off x="1333" y="0"/>
          <a:ext cx="5202457" cy="419280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5604" tIns="330200" rIns="405604" bIns="330200" numCol="1" spcCol="1270" anchor="t" anchorCtr="0">
          <a:noAutofit/>
        </a:bodyPr>
        <a:lstStyle/>
        <a:p>
          <a:pPr marL="0" lvl="0" indent="0" algn="l" defTabSz="1155700">
            <a:lnSpc>
              <a:spcPct val="90000"/>
            </a:lnSpc>
            <a:spcBef>
              <a:spcPct val="0"/>
            </a:spcBef>
            <a:spcAft>
              <a:spcPct val="35000"/>
            </a:spcAft>
            <a:buNone/>
          </a:pPr>
          <a:r>
            <a:rPr lang="en-US" sz="2600" kern="1200"/>
            <a:t>On paper draw or name your brainstormed artifact.</a:t>
          </a:r>
        </a:p>
        <a:p>
          <a:pPr marL="228600" lvl="1" indent="-228600" algn="l" defTabSz="889000">
            <a:lnSpc>
              <a:spcPct val="90000"/>
            </a:lnSpc>
            <a:spcBef>
              <a:spcPct val="0"/>
            </a:spcBef>
            <a:spcAft>
              <a:spcPct val="15000"/>
            </a:spcAft>
            <a:buChar char="•"/>
          </a:pPr>
          <a:r>
            <a:rPr lang="en-US" sz="2000" kern="1200"/>
            <a:t>Describe what it looks like and where it “lives.”</a:t>
          </a:r>
        </a:p>
      </dsp:txBody>
      <dsp:txXfrm>
        <a:off x="1333" y="1593265"/>
        <a:ext cx="5202457" cy="2515683"/>
      </dsp:txXfrm>
    </dsp:sp>
    <dsp:sp modelId="{E10B9396-F62F-B142-B466-6792E6C960F1}">
      <dsp:nvSpPr>
        <dsp:cNvPr id="0" name=""/>
        <dsp:cNvSpPr/>
      </dsp:nvSpPr>
      <dsp:spPr>
        <a:xfrm>
          <a:off x="1973642" y="419280"/>
          <a:ext cx="1257841" cy="125784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157849" y="603487"/>
        <a:ext cx="889427" cy="889427"/>
      </dsp:txXfrm>
    </dsp:sp>
    <dsp:sp modelId="{8D3D980D-2B3A-4649-AB87-77A2AD3C8E35}">
      <dsp:nvSpPr>
        <dsp:cNvPr id="0" name=""/>
        <dsp:cNvSpPr/>
      </dsp:nvSpPr>
      <dsp:spPr>
        <a:xfrm>
          <a:off x="1333" y="4192733"/>
          <a:ext cx="5202457" cy="72"/>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7F0859-3ABB-9B48-A868-0CF86004C804}">
      <dsp:nvSpPr>
        <dsp:cNvPr id="0" name=""/>
        <dsp:cNvSpPr/>
      </dsp:nvSpPr>
      <dsp:spPr>
        <a:xfrm>
          <a:off x="5724037" y="0"/>
          <a:ext cx="5202457" cy="4192805"/>
        </a:xfrm>
        <a:prstGeom prst="rect">
          <a:avLst/>
        </a:prstGeom>
        <a:solidFill>
          <a:schemeClr val="accent2">
            <a:tint val="40000"/>
            <a:alpha val="90000"/>
            <a:hueOff val="6734724"/>
            <a:satOff val="-62232"/>
            <a:lumOff val="-7015"/>
            <a:alphaOff val="0"/>
          </a:schemeClr>
        </a:solidFill>
        <a:ln w="19050" cap="flat" cmpd="sng" algn="ctr">
          <a:solidFill>
            <a:schemeClr val="accent2">
              <a:tint val="40000"/>
              <a:alpha val="90000"/>
              <a:hueOff val="6734724"/>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5604" tIns="330200" rIns="405604" bIns="330200" numCol="1" spcCol="1270" anchor="t" anchorCtr="0">
          <a:noAutofit/>
        </a:bodyPr>
        <a:lstStyle/>
        <a:p>
          <a:pPr marL="0" lvl="0" indent="0" algn="l" defTabSz="1155700">
            <a:lnSpc>
              <a:spcPct val="90000"/>
            </a:lnSpc>
            <a:spcBef>
              <a:spcPct val="0"/>
            </a:spcBef>
            <a:spcAft>
              <a:spcPct val="35000"/>
            </a:spcAft>
            <a:buNone/>
          </a:pPr>
          <a:r>
            <a:rPr lang="en-US" sz="2600" kern="1200"/>
            <a:t>Use It in a Project </a:t>
          </a:r>
        </a:p>
        <a:p>
          <a:pPr marL="228600" lvl="1" indent="-228600" algn="l" defTabSz="889000">
            <a:lnSpc>
              <a:spcPct val="90000"/>
            </a:lnSpc>
            <a:spcBef>
              <a:spcPct val="0"/>
            </a:spcBef>
            <a:spcAft>
              <a:spcPct val="15000"/>
            </a:spcAft>
            <a:buChar char="•"/>
          </a:pPr>
          <a:r>
            <a:rPr lang="en-US" sz="2000" kern="1200"/>
            <a:t>Imagine how your brainstormed artifact could anchor a mural, story circle, or ritual.</a:t>
          </a:r>
        </a:p>
      </dsp:txBody>
      <dsp:txXfrm>
        <a:off x="5724037" y="1593265"/>
        <a:ext cx="5202457" cy="2515683"/>
      </dsp:txXfrm>
    </dsp:sp>
    <dsp:sp modelId="{C2F1A056-5E1C-4B43-B489-D61978357328}">
      <dsp:nvSpPr>
        <dsp:cNvPr id="0" name=""/>
        <dsp:cNvSpPr/>
      </dsp:nvSpPr>
      <dsp:spPr>
        <a:xfrm>
          <a:off x="7696345" y="419280"/>
          <a:ext cx="1257841" cy="1257841"/>
        </a:xfrm>
        <a:prstGeom prst="ellipse">
          <a:avLst/>
        </a:prstGeom>
        <a:solidFill>
          <a:schemeClr val="accent2">
            <a:hueOff val="4295742"/>
            <a:satOff val="-12329"/>
            <a:lumOff val="-19739"/>
            <a:alphaOff val="0"/>
          </a:schemeClr>
        </a:solidFill>
        <a:ln w="19050" cap="flat" cmpd="sng" algn="ctr">
          <a:solidFill>
            <a:schemeClr val="accent2">
              <a:hueOff val="4295742"/>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880552" y="603487"/>
        <a:ext cx="889427" cy="889427"/>
      </dsp:txXfrm>
    </dsp:sp>
    <dsp:sp modelId="{2B5205C6-2D61-4B4F-B333-84D6D21EF345}">
      <dsp:nvSpPr>
        <dsp:cNvPr id="0" name=""/>
        <dsp:cNvSpPr/>
      </dsp:nvSpPr>
      <dsp:spPr>
        <a:xfrm>
          <a:off x="5724037" y="4192733"/>
          <a:ext cx="5202457" cy="72"/>
        </a:xfrm>
        <a:prstGeom prst="rect">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17EFE-82BD-5F42-81CD-38226E4ADCD0}">
      <dsp:nvSpPr>
        <dsp:cNvPr id="0" name=""/>
        <dsp:cNvSpPr/>
      </dsp:nvSpPr>
      <dsp:spPr>
        <a:xfrm>
          <a:off x="0" y="80644"/>
          <a:ext cx="6666833" cy="17046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How do you think you can integrate cultural organizing work into your chapter’s work?</a:t>
          </a:r>
        </a:p>
      </dsp:txBody>
      <dsp:txXfrm>
        <a:off x="83216" y="163860"/>
        <a:ext cx="6500401" cy="1538258"/>
      </dsp:txXfrm>
    </dsp:sp>
    <dsp:sp modelId="{A88AB595-689E-7548-860A-E81574ECB680}">
      <dsp:nvSpPr>
        <dsp:cNvPr id="0" name=""/>
        <dsp:cNvSpPr/>
      </dsp:nvSpPr>
      <dsp:spPr>
        <a:xfrm>
          <a:off x="0" y="1874614"/>
          <a:ext cx="6666833" cy="1704690"/>
        </a:xfrm>
        <a:prstGeom prst="roundRect">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What are some areas of support you imagine you may need?</a:t>
          </a:r>
        </a:p>
      </dsp:txBody>
      <dsp:txXfrm>
        <a:off x="83216" y="1957830"/>
        <a:ext cx="6500401" cy="1538258"/>
      </dsp:txXfrm>
    </dsp:sp>
    <dsp:sp modelId="{EB8A19EA-298C-3A45-A95B-6C926DE73925}">
      <dsp:nvSpPr>
        <dsp:cNvPr id="0" name=""/>
        <dsp:cNvSpPr/>
      </dsp:nvSpPr>
      <dsp:spPr>
        <a:xfrm>
          <a:off x="0" y="3668585"/>
          <a:ext cx="6666833" cy="1704690"/>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What could you see as a next step for your chapter toward cultural organizing?</a:t>
          </a:r>
        </a:p>
      </dsp:txBody>
      <dsp:txXfrm>
        <a:off x="83216" y="3751801"/>
        <a:ext cx="6500401" cy="1538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D146B-DCCE-433E-89DF-D94B7EE9C812}">
      <dsp:nvSpPr>
        <dsp:cNvPr id="0" name=""/>
        <dsp:cNvSpPr/>
      </dsp:nvSpPr>
      <dsp:spPr>
        <a:xfrm>
          <a:off x="1582" y="895986"/>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DF2C35-4CCA-4BD8-A828-E638AF5F0D10}">
      <dsp:nvSpPr>
        <dsp:cNvPr id="0" name=""/>
        <dsp:cNvSpPr/>
      </dsp:nvSpPr>
      <dsp:spPr>
        <a:xfrm>
          <a:off x="1582" y="2140605"/>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Key Take Aways</a:t>
          </a:r>
        </a:p>
      </dsp:txBody>
      <dsp:txXfrm>
        <a:off x="1582" y="2140605"/>
        <a:ext cx="3261093" cy="489164"/>
      </dsp:txXfrm>
    </dsp:sp>
    <dsp:sp modelId="{445A75F9-E32C-4289-9085-CA3DC001BA72}">
      <dsp:nvSpPr>
        <dsp:cNvPr id="0" name=""/>
        <dsp:cNvSpPr/>
      </dsp:nvSpPr>
      <dsp:spPr>
        <a:xfrm>
          <a:off x="1582" y="2677786"/>
          <a:ext cx="3261093" cy="619032"/>
        </a:xfrm>
        <a:prstGeom prst="rect">
          <a:avLst/>
        </a:prstGeom>
        <a:noFill/>
        <a:ln>
          <a:noFill/>
        </a:ln>
        <a:effectLst/>
      </dsp:spPr>
      <dsp:style>
        <a:lnRef idx="0">
          <a:scrgbClr r="0" g="0" b="0"/>
        </a:lnRef>
        <a:fillRef idx="0">
          <a:scrgbClr r="0" g="0" b="0"/>
        </a:fillRef>
        <a:effectRef idx="0">
          <a:scrgbClr r="0" g="0" b="0"/>
        </a:effectRef>
        <a:fontRef idx="minor"/>
      </dsp:style>
    </dsp:sp>
    <dsp:sp modelId="{7949C430-BA28-45A4-A46F-FECF62F17326}">
      <dsp:nvSpPr>
        <dsp:cNvPr id="0" name=""/>
        <dsp:cNvSpPr/>
      </dsp:nvSpPr>
      <dsp:spPr>
        <a:xfrm>
          <a:off x="3833367" y="895986"/>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7F73CD-F07E-49E4-9FCA-009279D46D2B}">
      <dsp:nvSpPr>
        <dsp:cNvPr id="0" name=""/>
        <dsp:cNvSpPr/>
      </dsp:nvSpPr>
      <dsp:spPr>
        <a:xfrm>
          <a:off x="3833367" y="2140605"/>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Discuss Timeline for Completion</a:t>
          </a:r>
        </a:p>
      </dsp:txBody>
      <dsp:txXfrm>
        <a:off x="3833367" y="2140605"/>
        <a:ext cx="3261093" cy="489164"/>
      </dsp:txXfrm>
    </dsp:sp>
    <dsp:sp modelId="{27D0436E-EE54-495C-A1F1-A1422BA9EDE8}">
      <dsp:nvSpPr>
        <dsp:cNvPr id="0" name=""/>
        <dsp:cNvSpPr/>
      </dsp:nvSpPr>
      <dsp:spPr>
        <a:xfrm>
          <a:off x="3833367" y="2677786"/>
          <a:ext cx="3261093" cy="619032"/>
        </a:xfrm>
        <a:prstGeom prst="rect">
          <a:avLst/>
        </a:prstGeom>
        <a:noFill/>
        <a:ln>
          <a:noFill/>
        </a:ln>
        <a:effectLst/>
      </dsp:spPr>
      <dsp:style>
        <a:lnRef idx="0">
          <a:scrgbClr r="0" g="0" b="0"/>
        </a:lnRef>
        <a:fillRef idx="0">
          <a:scrgbClr r="0" g="0" b="0"/>
        </a:fillRef>
        <a:effectRef idx="0">
          <a:scrgbClr r="0" g="0" b="0"/>
        </a:effectRef>
        <a:fontRef idx="minor"/>
      </dsp:style>
    </dsp:sp>
    <dsp:sp modelId="{716B8B8B-2BDC-48B2-8654-D3C18251535B}">
      <dsp:nvSpPr>
        <dsp:cNvPr id="0" name=""/>
        <dsp:cNvSpPr/>
      </dsp:nvSpPr>
      <dsp:spPr>
        <a:xfrm>
          <a:off x="7665152" y="895986"/>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D3AF45-D522-495D-8431-A6CB8B450B31}">
      <dsp:nvSpPr>
        <dsp:cNvPr id="0" name=""/>
        <dsp:cNvSpPr/>
      </dsp:nvSpPr>
      <dsp:spPr>
        <a:xfrm>
          <a:off x="7665152" y="2140605"/>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Get Involved</a:t>
          </a:r>
        </a:p>
      </dsp:txBody>
      <dsp:txXfrm>
        <a:off x="7665152" y="2140605"/>
        <a:ext cx="3261093" cy="489164"/>
      </dsp:txXfrm>
    </dsp:sp>
    <dsp:sp modelId="{08A2F284-D316-48A6-ABC5-B7C722EEF1D3}">
      <dsp:nvSpPr>
        <dsp:cNvPr id="0" name=""/>
        <dsp:cNvSpPr/>
      </dsp:nvSpPr>
      <dsp:spPr>
        <a:xfrm>
          <a:off x="7665152" y="2677786"/>
          <a:ext cx="3261093" cy="619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Refer to action page/QR code to join the COT workgroup</a:t>
          </a:r>
        </a:p>
        <a:p>
          <a:pPr marL="0" lvl="0" indent="0" algn="l" defTabSz="577850">
            <a:lnSpc>
              <a:spcPct val="90000"/>
            </a:lnSpc>
            <a:spcBef>
              <a:spcPct val="0"/>
            </a:spcBef>
            <a:spcAft>
              <a:spcPct val="35000"/>
            </a:spcAft>
            <a:buNone/>
          </a:pPr>
          <a:r>
            <a:rPr lang="en-US" sz="1300" kern="1200"/>
            <a:t>Date and time of next meeting</a:t>
          </a:r>
        </a:p>
      </dsp:txBody>
      <dsp:txXfrm>
        <a:off x="7665152" y="2677786"/>
        <a:ext cx="3261093" cy="6190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DD10-F2FA-F3C1-4BFF-F2D41F2052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59098-987B-FA2B-E41D-4C75845DD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DDC22F-1719-14C2-511E-DB846BC814A7}"/>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5" name="Footer Placeholder 4">
            <a:extLst>
              <a:ext uri="{FF2B5EF4-FFF2-40B4-BE49-F238E27FC236}">
                <a16:creationId xmlns:a16="http://schemas.microsoft.com/office/drawing/2014/main" id="{288129B6-537C-CA01-2FF9-D9D421C1E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D7D0E-B039-543D-F430-AFBE9BD17E04}"/>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309196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437C-E7F6-532A-1A62-E92D006A07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8795AB-0A86-A246-ADD8-ED01D21236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22FC1-ECCB-220A-7348-047A1596FA40}"/>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5" name="Footer Placeholder 4">
            <a:extLst>
              <a:ext uri="{FF2B5EF4-FFF2-40B4-BE49-F238E27FC236}">
                <a16:creationId xmlns:a16="http://schemas.microsoft.com/office/drawing/2014/main" id="{C1F3C883-72AD-3BCA-D850-B47707ED5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21CDB-EB38-970C-E867-5B022D235289}"/>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363324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A09E7-7B7E-68E8-3874-AB6FC06406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B580BE-38E4-3BEC-D867-B451FEF9CA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A39A5-B111-0081-D2CA-937EFCD5195F}"/>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5" name="Footer Placeholder 4">
            <a:extLst>
              <a:ext uri="{FF2B5EF4-FFF2-40B4-BE49-F238E27FC236}">
                <a16:creationId xmlns:a16="http://schemas.microsoft.com/office/drawing/2014/main" id="{BA154C69-EB8F-BBA0-63EB-CBC723056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4FED2-BA59-E59C-CA7F-83855A2EB8A2}"/>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44894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F52C-D79F-FE2C-4B8A-C6430085F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14AEBD-B105-E6DE-9061-BEAA67CF2C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76998-9D76-3023-B22F-B2D010C1F29B}"/>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5" name="Footer Placeholder 4">
            <a:extLst>
              <a:ext uri="{FF2B5EF4-FFF2-40B4-BE49-F238E27FC236}">
                <a16:creationId xmlns:a16="http://schemas.microsoft.com/office/drawing/2014/main" id="{CA497C56-FFE8-AF21-9E92-F29596938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73FB7-579B-FCC4-6CE4-256859B748BE}"/>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246841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BB02-8731-D793-16B5-D561DF2CAE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039AF4-BBE7-62DF-0D5F-07B148EE32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F63A88-C1F4-F24A-82C3-23251E5302DC}"/>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5" name="Footer Placeholder 4">
            <a:extLst>
              <a:ext uri="{FF2B5EF4-FFF2-40B4-BE49-F238E27FC236}">
                <a16:creationId xmlns:a16="http://schemas.microsoft.com/office/drawing/2014/main" id="{F73EDB7D-F173-8CAC-4CB5-3BAB60515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69854-278C-31AB-08F6-1C477097E3AE}"/>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384314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5C6E-0BCB-8178-7B0A-4A72443B0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E2430-1A7E-3D35-AC1B-654EFB49B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495D79-A1AB-C7BB-652C-A097827378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776492-7D1B-6ED4-BCA7-2502E02D900E}"/>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6" name="Footer Placeholder 5">
            <a:extLst>
              <a:ext uri="{FF2B5EF4-FFF2-40B4-BE49-F238E27FC236}">
                <a16:creationId xmlns:a16="http://schemas.microsoft.com/office/drawing/2014/main" id="{675D1587-E03A-A1ED-6F51-F6FAF7233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C563E2-3790-0443-A239-04FED4882555}"/>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356915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43EB-47B8-459D-8B91-A9452818E0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5CF2C7-967A-C183-0EA2-68C82E3E7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C5D9D4-9775-A1AB-2215-1CC247E37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7361FE-DAE3-55EF-26F9-75AB7D7FC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DC616D-83D4-4188-1F22-1FD4DCB960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2E4644-D4BC-21FB-4ACB-8FE68D80052B}"/>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8" name="Footer Placeholder 7">
            <a:extLst>
              <a:ext uri="{FF2B5EF4-FFF2-40B4-BE49-F238E27FC236}">
                <a16:creationId xmlns:a16="http://schemas.microsoft.com/office/drawing/2014/main" id="{5D1516E5-D32B-EDB4-8437-3D5668D719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8EF4E4-F736-0AB5-102D-8B08CF3EB147}"/>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74581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3490-D657-E3A2-BD46-90436B001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9840CF-54D7-6C0B-5D8C-E8342BD4673C}"/>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4" name="Footer Placeholder 3">
            <a:extLst>
              <a:ext uri="{FF2B5EF4-FFF2-40B4-BE49-F238E27FC236}">
                <a16:creationId xmlns:a16="http://schemas.microsoft.com/office/drawing/2014/main" id="{6EB70799-36B1-FBAD-C17A-C042D807C0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20091C-142E-ADF0-55A6-551A71784AE0}"/>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85631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F7B617-38B0-955E-61DD-39F7195094B4}"/>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3" name="Footer Placeholder 2">
            <a:extLst>
              <a:ext uri="{FF2B5EF4-FFF2-40B4-BE49-F238E27FC236}">
                <a16:creationId xmlns:a16="http://schemas.microsoft.com/office/drawing/2014/main" id="{23DCFCEF-1C91-6012-A6C8-3082AE9A9E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5029F8-2A8B-16F7-15EA-AB5B8A1552FB}"/>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127040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4268-30D2-62F8-633F-E4952CBCB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4EF2D4-EB8C-922E-7189-E533C3CD6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2A775C-8637-F1E6-7F3B-B1822E594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9E7AB-66C2-E0F0-8D9B-ADACC841FF4A}"/>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6" name="Footer Placeholder 5">
            <a:extLst>
              <a:ext uri="{FF2B5EF4-FFF2-40B4-BE49-F238E27FC236}">
                <a16:creationId xmlns:a16="http://schemas.microsoft.com/office/drawing/2014/main" id="{4F183A0D-7937-7673-DEAB-D38340AE2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1C3FD-822E-F3AF-8AA0-A88D1FC917FD}"/>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332645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155B-ED7E-DC88-1D0D-3B76C2F8F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09D649-DD6B-6E63-0C16-5D957BFE1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AD7CE-5B38-1DD6-96A6-A83DE4541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1C84A-F2D3-4E9E-F650-15B9D24975B3}"/>
              </a:ext>
            </a:extLst>
          </p:cNvPr>
          <p:cNvSpPr>
            <a:spLocks noGrp="1"/>
          </p:cNvSpPr>
          <p:nvPr>
            <p:ph type="dt" sz="half" idx="10"/>
          </p:nvPr>
        </p:nvSpPr>
        <p:spPr/>
        <p:txBody>
          <a:bodyPr/>
          <a:lstStyle/>
          <a:p>
            <a:fld id="{E7C75C96-6BF1-D544-8CC7-3833DC083D58}" type="datetimeFigureOut">
              <a:rPr lang="en-US" smtClean="0"/>
              <a:t>7/25/25</a:t>
            </a:fld>
            <a:endParaRPr lang="en-US"/>
          </a:p>
        </p:txBody>
      </p:sp>
      <p:sp>
        <p:nvSpPr>
          <p:cNvPr id="6" name="Footer Placeholder 5">
            <a:extLst>
              <a:ext uri="{FF2B5EF4-FFF2-40B4-BE49-F238E27FC236}">
                <a16:creationId xmlns:a16="http://schemas.microsoft.com/office/drawing/2014/main" id="{FF9FB7A9-9A12-E8C2-E635-6AC7845844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39F66-457D-785D-0B58-E4099E118C7E}"/>
              </a:ext>
            </a:extLst>
          </p:cNvPr>
          <p:cNvSpPr>
            <a:spLocks noGrp="1"/>
          </p:cNvSpPr>
          <p:nvPr>
            <p:ph type="sldNum" sz="quarter" idx="12"/>
          </p:nvPr>
        </p:nvSpPr>
        <p:spPr/>
        <p:txBody>
          <a:bodyPr/>
          <a:lstStyle/>
          <a:p>
            <a:fld id="{460B7632-3EA5-AE44-98FD-FFD9836D08B6}" type="slidenum">
              <a:rPr lang="en-US" smtClean="0"/>
              <a:t>‹#›</a:t>
            </a:fld>
            <a:endParaRPr lang="en-US"/>
          </a:p>
        </p:txBody>
      </p:sp>
    </p:spTree>
    <p:extLst>
      <p:ext uri="{BB962C8B-B14F-4D97-AF65-F5344CB8AC3E}">
        <p14:creationId xmlns:p14="http://schemas.microsoft.com/office/powerpoint/2010/main" val="34159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666F0-9FDF-968A-18E5-474112E84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CFE914-B370-CF4F-C478-370ED9004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A797E-0669-FCED-8E74-B4B920288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C75C96-6BF1-D544-8CC7-3833DC083D58}" type="datetimeFigureOut">
              <a:rPr lang="en-US" smtClean="0"/>
              <a:t>7/25/25</a:t>
            </a:fld>
            <a:endParaRPr lang="en-US"/>
          </a:p>
        </p:txBody>
      </p:sp>
      <p:sp>
        <p:nvSpPr>
          <p:cNvPr id="5" name="Footer Placeholder 4">
            <a:extLst>
              <a:ext uri="{FF2B5EF4-FFF2-40B4-BE49-F238E27FC236}">
                <a16:creationId xmlns:a16="http://schemas.microsoft.com/office/drawing/2014/main" id="{42D2EF86-B895-914C-C158-F235E5D22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378AD2-BCD8-462B-3D2E-0BFABE88F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0B7632-3EA5-AE44-98FD-FFD9836D08B6}" type="slidenum">
              <a:rPr lang="en-US" smtClean="0"/>
              <a:t>‹#›</a:t>
            </a:fld>
            <a:endParaRPr lang="en-US"/>
          </a:p>
        </p:txBody>
      </p:sp>
    </p:spTree>
    <p:extLst>
      <p:ext uri="{BB962C8B-B14F-4D97-AF65-F5344CB8AC3E}">
        <p14:creationId xmlns:p14="http://schemas.microsoft.com/office/powerpoint/2010/main" val="2101020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CF56FB1-01BB-F8CD-FCE4-B14632714464}"/>
              </a:ext>
            </a:extLst>
          </p:cNvPr>
          <p:cNvSpPr>
            <a:spLocks noGrp="1"/>
          </p:cNvSpPr>
          <p:nvPr>
            <p:ph type="ctrTitle"/>
          </p:nvPr>
        </p:nvSpPr>
        <p:spPr>
          <a:xfrm>
            <a:off x="3880430" y="583345"/>
            <a:ext cx="7160357" cy="4164820"/>
          </a:xfrm>
        </p:spPr>
        <p:txBody>
          <a:bodyPr anchor="t">
            <a:normAutofit/>
          </a:bodyPr>
          <a:lstStyle/>
          <a:p>
            <a:pPr algn="r"/>
            <a:r>
              <a:rPr lang="en-US" sz="5600" b="1">
                <a:solidFill>
                  <a:srgbClr val="FFFFFF"/>
                </a:solidFill>
              </a:rPr>
              <a:t> Cultural Organizing: Growing the Resistance Through Art, Story, and Belonging </a:t>
            </a:r>
            <a:endParaRPr lang="en-US" sz="5600">
              <a:solidFill>
                <a:srgbClr val="FFFFFF"/>
              </a:solidFill>
            </a:endParaRPr>
          </a:p>
        </p:txBody>
      </p:sp>
      <p:sp>
        <p:nvSpPr>
          <p:cNvPr id="3" name="Subtitle 2">
            <a:extLst>
              <a:ext uri="{FF2B5EF4-FFF2-40B4-BE49-F238E27FC236}">
                <a16:creationId xmlns:a16="http://schemas.microsoft.com/office/drawing/2014/main" id="{1C89DD8A-E4F9-37EE-E7BE-6A3E933BB290}"/>
              </a:ext>
            </a:extLst>
          </p:cNvPr>
          <p:cNvSpPr>
            <a:spLocks noGrp="1"/>
          </p:cNvSpPr>
          <p:nvPr>
            <p:ph type="subTitle" idx="1"/>
          </p:nvPr>
        </p:nvSpPr>
        <p:spPr>
          <a:xfrm>
            <a:off x="1208228" y="4748164"/>
            <a:ext cx="8578699" cy="1728835"/>
          </a:xfrm>
        </p:spPr>
        <p:txBody>
          <a:bodyPr>
            <a:normAutofit fontScale="77500" lnSpcReduction="20000"/>
          </a:bodyPr>
          <a:lstStyle/>
          <a:p>
            <a:pPr algn="l"/>
            <a:r>
              <a:rPr lang="en-US" sz="5400" dirty="0">
                <a:solidFill>
                  <a:srgbClr val="FFFFFF"/>
                </a:solidFill>
              </a:rPr>
              <a:t>KFTC Cultural Organizing Team</a:t>
            </a:r>
          </a:p>
          <a:p>
            <a:pPr algn="l"/>
            <a:r>
              <a:rPr lang="en-US" sz="5400" dirty="0">
                <a:solidFill>
                  <a:srgbClr val="FFFFFF"/>
                </a:solidFill>
              </a:rPr>
              <a:t>Presenters: LeTonia Jones, MSW</a:t>
            </a:r>
          </a:p>
          <a:p>
            <a:pPr algn="l"/>
            <a:r>
              <a:rPr lang="en-US" sz="5400" dirty="0">
                <a:solidFill>
                  <a:srgbClr val="FFFFFF"/>
                </a:solidFill>
              </a:rPr>
              <a:t>Dr. Bonifacio Aleman</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16052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DB418B6-4CD5-DCD8-A652-0934A6B784F3}"/>
              </a:ext>
            </a:extLst>
          </p:cNvPr>
          <p:cNvSpPr>
            <a:spLocks noGrp="1"/>
          </p:cNvSpPr>
          <p:nvPr>
            <p:ph type="title"/>
          </p:nvPr>
        </p:nvSpPr>
        <p:spPr>
          <a:xfrm>
            <a:off x="838200" y="365125"/>
            <a:ext cx="9842237" cy="1325563"/>
          </a:xfrm>
        </p:spPr>
        <p:txBody>
          <a:bodyPr>
            <a:normAutofit/>
          </a:bodyPr>
          <a:lstStyle/>
          <a:p>
            <a:r>
              <a:rPr lang="en-US" sz="4800"/>
              <a:t>Cultural Organizing has the power to:</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BE64C8A8-38FB-A405-03AB-0A142AED91C7}"/>
              </a:ext>
            </a:extLst>
          </p:cNvPr>
          <p:cNvGraphicFramePr>
            <a:graphicFrameLocks noGrp="1"/>
          </p:cNvGraphicFramePr>
          <p:nvPr>
            <p:ph idx="1"/>
            <p:extLst>
              <p:ext uri="{D42A27DB-BD31-4B8C-83A1-F6EECF244321}">
                <p14:modId xmlns:p14="http://schemas.microsoft.com/office/powerpoint/2010/main" val="27272150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07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89F6B-E403-C205-8130-02DC40664A05}"/>
              </a:ext>
            </a:extLst>
          </p:cNvPr>
          <p:cNvSpPr>
            <a:spLocks noGrp="1"/>
          </p:cNvSpPr>
          <p:nvPr>
            <p:ph type="title"/>
          </p:nvPr>
        </p:nvSpPr>
        <p:spPr>
          <a:xfrm>
            <a:off x="838200" y="557189"/>
            <a:ext cx="10515600" cy="467570"/>
          </a:xfrm>
        </p:spPr>
        <p:txBody>
          <a:bodyPr>
            <a:normAutofit fontScale="90000"/>
          </a:bodyPr>
          <a:lstStyle/>
          <a:p>
            <a:pPr algn="ctr"/>
            <a:r>
              <a:rPr lang="en-US" sz="4000" dirty="0"/>
              <a:t>Examples in Practice</a:t>
            </a:r>
          </a:p>
        </p:txBody>
      </p:sp>
      <p:graphicFrame>
        <p:nvGraphicFramePr>
          <p:cNvPr id="5" name="Content Placeholder 2">
            <a:extLst>
              <a:ext uri="{FF2B5EF4-FFF2-40B4-BE49-F238E27FC236}">
                <a16:creationId xmlns:a16="http://schemas.microsoft.com/office/drawing/2014/main" id="{0042786C-64C3-36E4-8037-75AE02702780}"/>
              </a:ext>
            </a:extLst>
          </p:cNvPr>
          <p:cNvGraphicFramePr>
            <a:graphicFrameLocks noGrp="1"/>
          </p:cNvGraphicFramePr>
          <p:nvPr>
            <p:ph idx="1"/>
            <p:extLst>
              <p:ext uri="{D42A27DB-BD31-4B8C-83A1-F6EECF244321}">
                <p14:modId xmlns:p14="http://schemas.microsoft.com/office/powerpoint/2010/main" val="1107289400"/>
              </p:ext>
            </p:extLst>
          </p:nvPr>
        </p:nvGraphicFramePr>
        <p:xfrm>
          <a:off x="838200" y="1024759"/>
          <a:ext cx="10515600" cy="5156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90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CD403-6AB9-DAB8-7B28-327770A2E792}"/>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dirty="0"/>
              <a:t>Let’s Play</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7FFBAA-FD9C-3EA6-A6AF-3DF9FFCD16FB}"/>
              </a:ext>
            </a:extLst>
          </p:cNvPr>
          <p:cNvPicPr>
            <a:picLocks noChangeAspect="1"/>
          </p:cNvPicPr>
          <p:nvPr/>
        </p:nvPicPr>
        <p:blipFill>
          <a:blip r:embed="rId2"/>
          <a:srcRect l="27274" r="1630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9648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ople playing instruments">
            <a:extLst>
              <a:ext uri="{FF2B5EF4-FFF2-40B4-BE49-F238E27FC236}">
                <a16:creationId xmlns:a16="http://schemas.microsoft.com/office/drawing/2014/main" id="{2E468D89-121C-0316-3A94-7C7C677EB54E}"/>
              </a:ext>
            </a:extLst>
          </p:cNvPr>
          <p:cNvPicPr>
            <a:picLocks noChangeAspect="1"/>
          </p:cNvPicPr>
          <p:nvPr/>
        </p:nvPicPr>
        <p:blipFill>
          <a:blip r:embed="rId2"/>
          <a:srcRect t="7503" b="8227"/>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B2268-2AB0-DA92-2D54-4B6BF0937FA0}"/>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Cultural Artifact Activity</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74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63565-B89F-6EE4-0532-EB0155DD0314}"/>
              </a:ext>
            </a:extLst>
          </p:cNvPr>
          <p:cNvSpPr>
            <a:spLocks noGrp="1"/>
          </p:cNvSpPr>
          <p:nvPr>
            <p:ph type="title"/>
          </p:nvPr>
        </p:nvSpPr>
        <p:spPr>
          <a:xfrm>
            <a:off x="640080" y="325369"/>
            <a:ext cx="4368602" cy="662773"/>
          </a:xfrm>
        </p:spPr>
        <p:txBody>
          <a:bodyPr anchor="b">
            <a:normAutofit fontScale="90000"/>
          </a:bodyPr>
          <a:lstStyle/>
          <a:p>
            <a:r>
              <a:rPr lang="en-US" sz="5400" dirty="0"/>
              <a:t>Instructions</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E66D66-4168-9069-6EE0-2D45ED479805}"/>
              </a:ext>
            </a:extLst>
          </p:cNvPr>
          <p:cNvSpPr>
            <a:spLocks noGrp="1"/>
          </p:cNvSpPr>
          <p:nvPr>
            <p:ph idx="1"/>
          </p:nvPr>
        </p:nvSpPr>
        <p:spPr>
          <a:xfrm>
            <a:off x="640080" y="988142"/>
            <a:ext cx="5077379" cy="5205425"/>
          </a:xfrm>
        </p:spPr>
        <p:txBody>
          <a:bodyPr>
            <a:normAutofit fontScale="70000" lnSpcReduction="20000"/>
          </a:bodyPr>
          <a:lstStyle/>
          <a:p>
            <a:r>
              <a:rPr lang="en-US" sz="3100" dirty="0"/>
              <a:t>Form small groups</a:t>
            </a:r>
          </a:p>
          <a:p>
            <a:r>
              <a:rPr lang="en-US" sz="3100" dirty="0"/>
              <a:t>Introduce or talk about an artifact from your area (4 mins)</a:t>
            </a:r>
          </a:p>
          <a:p>
            <a:r>
              <a:rPr lang="en-US" sz="3100" b="1" dirty="0"/>
              <a:t>With an Artifact: </a:t>
            </a:r>
            <a:r>
              <a:rPr lang="en-US" sz="3100" dirty="0"/>
              <a:t>Each person holds up their object and shares:</a:t>
            </a:r>
          </a:p>
          <a:p>
            <a:pPr lvl="1"/>
            <a:r>
              <a:rPr lang="en-US" sz="3100" dirty="0"/>
              <a:t>What is it?</a:t>
            </a:r>
          </a:p>
          <a:p>
            <a:pPr lvl="1"/>
            <a:r>
              <a:rPr lang="en-US" sz="3100" dirty="0"/>
              <a:t>Where did you get or inherit it?</a:t>
            </a:r>
          </a:p>
          <a:p>
            <a:pPr lvl="1"/>
            <a:r>
              <a:rPr lang="en-US" sz="3100" dirty="0"/>
              <a:t>One sentence on why it matters to your community’s story.</a:t>
            </a:r>
          </a:p>
          <a:p>
            <a:r>
              <a:rPr lang="en-US" sz="3100" dirty="0"/>
              <a:t>In the same circle, each person picks one question to expand their share:</a:t>
            </a:r>
          </a:p>
          <a:p>
            <a:pPr lvl="1"/>
            <a:r>
              <a:rPr lang="en-US" sz="3100" dirty="0"/>
              <a:t>What memory or emotion does this object evoke?</a:t>
            </a:r>
          </a:p>
          <a:p>
            <a:pPr lvl="1"/>
            <a:r>
              <a:rPr lang="en-US" sz="3100" dirty="0"/>
              <a:t>How has this object ‘witnessed’ struggle or celebration?</a:t>
            </a:r>
          </a:p>
          <a:p>
            <a:pPr lvl="1"/>
            <a:r>
              <a:rPr lang="en-US" sz="3100" dirty="0"/>
              <a:t>If this object could speak, what wisdom would it offer us?</a:t>
            </a:r>
          </a:p>
          <a:p>
            <a:pPr lvl="1"/>
            <a:endParaRPr lang="en-US" dirty="0"/>
          </a:p>
          <a:p>
            <a:endParaRPr lang="en-US" sz="1000" dirty="0"/>
          </a:p>
        </p:txBody>
      </p:sp>
      <p:pic>
        <p:nvPicPr>
          <p:cNvPr id="5" name="Picture 4" descr="Multi-colored push pins connected by a black wire">
            <a:extLst>
              <a:ext uri="{FF2B5EF4-FFF2-40B4-BE49-F238E27FC236}">
                <a16:creationId xmlns:a16="http://schemas.microsoft.com/office/drawing/2014/main" id="{F295904B-6B75-C7FE-8397-4096161D9E99}"/>
              </a:ext>
            </a:extLst>
          </p:cNvPr>
          <p:cNvPicPr>
            <a:picLocks noChangeAspect="1"/>
          </p:cNvPicPr>
          <p:nvPr/>
        </p:nvPicPr>
        <p:blipFill>
          <a:blip r:embed="rId2"/>
          <a:srcRect r="33047" b="-1"/>
          <a:stretch>
            <a:fillRect/>
          </a:stretch>
        </p:blipFill>
        <p:spPr>
          <a:xfrm>
            <a:off x="6474542" y="10"/>
            <a:ext cx="571593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8531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915F72-B6E9-FFF6-5EDB-62507332465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Instructions continued</a:t>
            </a:r>
          </a:p>
        </p:txBody>
      </p:sp>
      <p:graphicFrame>
        <p:nvGraphicFramePr>
          <p:cNvPr id="36" name="Content Placeholder 2">
            <a:extLst>
              <a:ext uri="{FF2B5EF4-FFF2-40B4-BE49-F238E27FC236}">
                <a16:creationId xmlns:a16="http://schemas.microsoft.com/office/drawing/2014/main" id="{EDD18EF4-5AC2-F75F-055F-A9C2E3038BB7}"/>
              </a:ext>
            </a:extLst>
          </p:cNvPr>
          <p:cNvGraphicFramePr>
            <a:graphicFrameLocks noGrp="1"/>
          </p:cNvGraphicFramePr>
          <p:nvPr>
            <p:ph idx="1"/>
            <p:extLst>
              <p:ext uri="{D42A27DB-BD31-4B8C-83A1-F6EECF244321}">
                <p14:modId xmlns:p14="http://schemas.microsoft.com/office/powerpoint/2010/main" val="2180606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24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82D5DA0-2D0B-BE04-B237-39665BD2A33A}"/>
              </a:ext>
            </a:extLst>
          </p:cNvPr>
          <p:cNvSpPr>
            <a:spLocks noGrp="1"/>
          </p:cNvSpPr>
          <p:nvPr>
            <p:ph type="title"/>
          </p:nvPr>
        </p:nvSpPr>
        <p:spPr>
          <a:xfrm>
            <a:off x="1188069" y="381935"/>
            <a:ext cx="4008583" cy="5974414"/>
          </a:xfrm>
        </p:spPr>
        <p:txBody>
          <a:bodyPr anchor="ctr">
            <a:normAutofit/>
          </a:bodyPr>
          <a:lstStyle/>
          <a:p>
            <a:r>
              <a:rPr lang="en-US" sz="6200">
                <a:solidFill>
                  <a:srgbClr val="FFFFFF"/>
                </a:solidFill>
              </a:rPr>
              <a:t>Instructions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94D1A369-A460-55DA-55EB-39D917A67DAF}"/>
              </a:ext>
            </a:extLst>
          </p:cNvPr>
          <p:cNvSpPr>
            <a:spLocks noGrp="1"/>
          </p:cNvSpPr>
          <p:nvPr>
            <p:ph idx="1"/>
          </p:nvPr>
        </p:nvSpPr>
        <p:spPr>
          <a:xfrm>
            <a:off x="6297233" y="518400"/>
            <a:ext cx="4771607" cy="5837949"/>
          </a:xfrm>
        </p:spPr>
        <p:txBody>
          <a:bodyPr anchor="ctr">
            <a:normAutofit/>
          </a:bodyPr>
          <a:lstStyle/>
          <a:p>
            <a:r>
              <a:rPr lang="en-US" sz="2400" b="1" dirty="0">
                <a:solidFill>
                  <a:schemeClr val="tx1">
                    <a:alpha val="80000"/>
                  </a:schemeClr>
                </a:solidFill>
              </a:rPr>
              <a:t>Without an Artifact: (choose one of the suggestions)</a:t>
            </a:r>
          </a:p>
          <a:p>
            <a:pPr marL="0" indent="0">
              <a:buNone/>
            </a:pPr>
            <a:endParaRPr lang="en-US" sz="2400" b="1" dirty="0">
              <a:solidFill>
                <a:schemeClr val="tx1">
                  <a:alpha val="80000"/>
                </a:schemeClr>
              </a:solidFill>
            </a:endParaRPr>
          </a:p>
          <a:p>
            <a:pPr lvl="1"/>
            <a:r>
              <a:rPr lang="en-US" dirty="0">
                <a:solidFill>
                  <a:schemeClr val="tx1">
                    <a:alpha val="80000"/>
                  </a:schemeClr>
                </a:solidFill>
              </a:rPr>
              <a:t>Name an object—real or imaginary—that symbolizes resilience in your region.</a:t>
            </a:r>
          </a:p>
          <a:p>
            <a:pPr marL="457200" lvl="1" indent="0">
              <a:buNone/>
            </a:pPr>
            <a:endParaRPr lang="en-US" dirty="0">
              <a:solidFill>
                <a:schemeClr val="tx1">
                  <a:alpha val="80000"/>
                </a:schemeClr>
              </a:solidFill>
            </a:endParaRPr>
          </a:p>
          <a:p>
            <a:pPr lvl="1"/>
            <a:r>
              <a:rPr lang="en-US" dirty="0">
                <a:solidFill>
                  <a:schemeClr val="tx1">
                    <a:alpha val="80000"/>
                  </a:schemeClr>
                </a:solidFill>
              </a:rPr>
              <a:t>Think of a traditional tool or craft from your community.</a:t>
            </a:r>
          </a:p>
          <a:p>
            <a:pPr marL="457200" lvl="1" indent="0">
              <a:buNone/>
            </a:pPr>
            <a:endParaRPr lang="en-US" dirty="0">
              <a:solidFill>
                <a:schemeClr val="tx1">
                  <a:alpha val="80000"/>
                </a:schemeClr>
              </a:solidFill>
            </a:endParaRPr>
          </a:p>
          <a:p>
            <a:pPr lvl="1"/>
            <a:r>
              <a:rPr lang="en-US" dirty="0">
                <a:solidFill>
                  <a:schemeClr val="tx1">
                    <a:alpha val="80000"/>
                  </a:schemeClr>
                </a:solidFill>
              </a:rPr>
              <a:t>Recall a family heirloom or local landmark.</a:t>
            </a:r>
          </a:p>
          <a:p>
            <a:pPr lvl="1"/>
            <a:endParaRPr lang="en-US"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9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399E28-C282-286D-5DCC-7CDBD4E11F5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Sketch/Describe</a:t>
            </a:r>
          </a:p>
        </p:txBody>
      </p:sp>
      <p:graphicFrame>
        <p:nvGraphicFramePr>
          <p:cNvPr id="5" name="Content Placeholder 2">
            <a:extLst>
              <a:ext uri="{FF2B5EF4-FFF2-40B4-BE49-F238E27FC236}">
                <a16:creationId xmlns:a16="http://schemas.microsoft.com/office/drawing/2014/main" id="{02A16674-8FFA-24AF-DBDC-361ABED93512}"/>
              </a:ext>
            </a:extLst>
          </p:cNvPr>
          <p:cNvGraphicFramePr>
            <a:graphicFrameLocks noGrp="1"/>
          </p:cNvGraphicFramePr>
          <p:nvPr>
            <p:ph idx="1"/>
            <p:extLst>
              <p:ext uri="{D42A27DB-BD31-4B8C-83A1-F6EECF244321}">
                <p14:modId xmlns:p14="http://schemas.microsoft.com/office/powerpoint/2010/main" val="76416817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4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5AB2E4-B62C-E4BF-006C-19744578DCE9}"/>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Share with larger group</a:t>
            </a:r>
          </a:p>
        </p:txBody>
      </p:sp>
      <p:sp>
        <p:nvSpPr>
          <p:cNvPr id="3" name="Content Placeholder 2">
            <a:extLst>
              <a:ext uri="{FF2B5EF4-FFF2-40B4-BE49-F238E27FC236}">
                <a16:creationId xmlns:a16="http://schemas.microsoft.com/office/drawing/2014/main" id="{6AD0AC4F-80A0-6C52-82DE-8B032CEBE42E}"/>
              </a:ext>
            </a:extLst>
          </p:cNvPr>
          <p:cNvSpPr>
            <a:spLocks noGrp="1"/>
          </p:cNvSpPr>
          <p:nvPr>
            <p:ph idx="1"/>
          </p:nvPr>
        </p:nvSpPr>
        <p:spPr>
          <a:xfrm>
            <a:off x="6503158" y="649480"/>
            <a:ext cx="4862447" cy="5546047"/>
          </a:xfrm>
        </p:spPr>
        <p:txBody>
          <a:bodyPr anchor="ctr">
            <a:normAutofit/>
          </a:bodyPr>
          <a:lstStyle/>
          <a:p>
            <a:endParaRPr lang="en-US" sz="2000" dirty="0"/>
          </a:p>
          <a:p>
            <a:pPr lvl="1"/>
            <a:r>
              <a:rPr lang="en-US" sz="2800" dirty="0"/>
              <a:t>Offer a 30-sec to 1 min highlight:</a:t>
            </a:r>
          </a:p>
          <a:p>
            <a:pPr marL="457200" lvl="1" indent="0">
              <a:buNone/>
            </a:pPr>
            <a:endParaRPr lang="en-US" sz="2800" dirty="0"/>
          </a:p>
          <a:p>
            <a:pPr lvl="2"/>
            <a:r>
              <a:rPr lang="en-US" sz="2800" dirty="0"/>
              <a:t>Artifact theme + project idea.</a:t>
            </a:r>
          </a:p>
          <a:p>
            <a:pPr marL="0" indent="0">
              <a:buNone/>
            </a:pPr>
            <a:endParaRPr lang="en-US" sz="2000" dirty="0"/>
          </a:p>
        </p:txBody>
      </p:sp>
    </p:spTree>
    <p:extLst>
      <p:ext uri="{BB962C8B-B14F-4D97-AF65-F5344CB8AC3E}">
        <p14:creationId xmlns:p14="http://schemas.microsoft.com/office/powerpoint/2010/main" val="542793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E7450-02A9-A586-E16B-03B75EDDD6FE}"/>
              </a:ext>
            </a:extLst>
          </p:cNvPr>
          <p:cNvSpPr>
            <a:spLocks noGrp="1"/>
          </p:cNvSpPr>
          <p:nvPr>
            <p:ph type="title"/>
          </p:nvPr>
        </p:nvSpPr>
        <p:spPr>
          <a:xfrm>
            <a:off x="586478" y="1683756"/>
            <a:ext cx="3115265" cy="2396359"/>
          </a:xfrm>
        </p:spPr>
        <p:txBody>
          <a:bodyPr anchor="b">
            <a:normAutofit/>
          </a:bodyPr>
          <a:lstStyle/>
          <a:p>
            <a:pPr algn="r"/>
            <a:r>
              <a:rPr lang="en-US" sz="3100" dirty="0">
                <a:solidFill>
                  <a:srgbClr val="FFFFFF"/>
                </a:solidFill>
              </a:rPr>
              <a:t>Dreaming Together: Building with Cultural Organizing</a:t>
            </a:r>
          </a:p>
        </p:txBody>
      </p:sp>
      <p:graphicFrame>
        <p:nvGraphicFramePr>
          <p:cNvPr id="18" name="Content Placeholder 2">
            <a:extLst>
              <a:ext uri="{FF2B5EF4-FFF2-40B4-BE49-F238E27FC236}">
                <a16:creationId xmlns:a16="http://schemas.microsoft.com/office/drawing/2014/main" id="{1B467A3E-4891-40BE-32EE-E4138345464A}"/>
              </a:ext>
            </a:extLst>
          </p:cNvPr>
          <p:cNvGraphicFramePr>
            <a:graphicFrameLocks noGrp="1"/>
          </p:cNvGraphicFramePr>
          <p:nvPr>
            <p:ph idx="1"/>
            <p:extLst>
              <p:ext uri="{D42A27DB-BD31-4B8C-83A1-F6EECF244321}">
                <p14:modId xmlns:p14="http://schemas.microsoft.com/office/powerpoint/2010/main" val="350078160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55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A2D9EB6-867D-A27F-1C3E-1CE82EFC5E9E}"/>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6200" kern="1200">
                <a:solidFill>
                  <a:srgbClr val="FFFFFF"/>
                </a:solidFill>
                <a:latin typeface="+mj-lt"/>
                <a:ea typeface="+mj-ea"/>
                <a:cs typeface="+mj-cs"/>
              </a:rPr>
              <a:t>Welcome</a:t>
            </a:r>
            <a:br>
              <a:rPr lang="en-US" sz="6200" kern="1200">
                <a:solidFill>
                  <a:srgbClr val="FFFFFF"/>
                </a:solidFill>
                <a:latin typeface="+mj-lt"/>
                <a:ea typeface="+mj-ea"/>
                <a:cs typeface="+mj-cs"/>
              </a:rPr>
            </a:br>
            <a:r>
              <a:rPr lang="en-US" sz="6200" kern="1200">
                <a:solidFill>
                  <a:srgbClr val="FFFFFF"/>
                </a:solidFill>
                <a:latin typeface="+mj-lt"/>
                <a:ea typeface="+mj-ea"/>
                <a:cs typeface="+mj-cs"/>
              </a:rPr>
              <a:t>Introductions</a:t>
            </a:r>
            <a:br>
              <a:rPr lang="en-US" sz="6200" kern="1200">
                <a:solidFill>
                  <a:srgbClr val="FFFFFF"/>
                </a:solidFill>
                <a:latin typeface="+mj-lt"/>
                <a:ea typeface="+mj-ea"/>
                <a:cs typeface="+mj-cs"/>
              </a:rPr>
            </a:br>
            <a:r>
              <a:rPr lang="en-US" sz="6200" kern="1200">
                <a:solidFill>
                  <a:srgbClr val="FFFFFF"/>
                </a:solidFill>
                <a:latin typeface="+mj-lt"/>
                <a:ea typeface="+mj-ea"/>
                <a:cs typeface="+mj-cs"/>
              </a:rPr>
              <a:t>Purpose of Workshop</a:t>
            </a:r>
            <a:br>
              <a:rPr lang="en-US" sz="6200" kern="1200">
                <a:solidFill>
                  <a:srgbClr val="FFFFFF"/>
                </a:solidFill>
                <a:latin typeface="+mj-lt"/>
                <a:ea typeface="+mj-ea"/>
                <a:cs typeface="+mj-cs"/>
              </a:rPr>
            </a:br>
            <a:endParaRPr lang="en-US" sz="6200" kern="1200" dirty="0">
              <a:solidFill>
                <a:srgbClr val="FFFFFF"/>
              </a:solidFill>
              <a:latin typeface="+mj-lt"/>
              <a:ea typeface="+mj-ea"/>
              <a:cs typeface="+mj-cs"/>
            </a:endParaRPr>
          </a:p>
        </p:txBody>
      </p:sp>
      <p:cxnSp>
        <p:nvCxnSpPr>
          <p:cNvPr id="58" name="Straight Connector 5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4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045C6B-BA96-A668-D108-66EF855DAD5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Next Steps</a:t>
            </a:r>
          </a:p>
        </p:txBody>
      </p:sp>
      <p:graphicFrame>
        <p:nvGraphicFramePr>
          <p:cNvPr id="21" name="Content Placeholder 2">
            <a:extLst>
              <a:ext uri="{FF2B5EF4-FFF2-40B4-BE49-F238E27FC236}">
                <a16:creationId xmlns:a16="http://schemas.microsoft.com/office/drawing/2014/main" id="{30F7C692-ECE3-BBB3-6929-870AA13122FC}"/>
              </a:ext>
            </a:extLst>
          </p:cNvPr>
          <p:cNvGraphicFramePr>
            <a:graphicFrameLocks noGrp="1"/>
          </p:cNvGraphicFramePr>
          <p:nvPr>
            <p:ph idx="1"/>
            <p:extLst>
              <p:ext uri="{D42A27DB-BD31-4B8C-83A1-F6EECF244321}">
                <p14:modId xmlns:p14="http://schemas.microsoft.com/office/powerpoint/2010/main" val="398863758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82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5A059-1ACD-28CE-3726-DCE9929FECAA}"/>
              </a:ext>
            </a:extLst>
          </p:cNvPr>
          <p:cNvSpPr>
            <a:spLocks noGrp="1"/>
          </p:cNvSpPr>
          <p:nvPr>
            <p:ph type="title"/>
          </p:nvPr>
        </p:nvSpPr>
        <p:spPr>
          <a:xfrm>
            <a:off x="761803" y="350196"/>
            <a:ext cx="4646904" cy="1624520"/>
          </a:xfrm>
        </p:spPr>
        <p:txBody>
          <a:bodyPr anchor="ctr">
            <a:normAutofit/>
          </a:bodyPr>
          <a:lstStyle/>
          <a:p>
            <a:r>
              <a:rPr lang="en-US" sz="4000"/>
              <a:t>Key Take Aways</a:t>
            </a:r>
          </a:p>
        </p:txBody>
      </p:sp>
      <p:sp>
        <p:nvSpPr>
          <p:cNvPr id="3" name="Content Placeholder 2">
            <a:extLst>
              <a:ext uri="{FF2B5EF4-FFF2-40B4-BE49-F238E27FC236}">
                <a16:creationId xmlns:a16="http://schemas.microsoft.com/office/drawing/2014/main" id="{07BB3DF8-AAFC-47B6-E774-DE8104C441B7}"/>
              </a:ext>
            </a:extLst>
          </p:cNvPr>
          <p:cNvSpPr>
            <a:spLocks noGrp="1"/>
          </p:cNvSpPr>
          <p:nvPr>
            <p:ph idx="1"/>
          </p:nvPr>
        </p:nvSpPr>
        <p:spPr>
          <a:xfrm>
            <a:off x="761802" y="2743200"/>
            <a:ext cx="4646905" cy="3613149"/>
          </a:xfrm>
        </p:spPr>
        <p:txBody>
          <a:bodyPr anchor="ctr">
            <a:normAutofit/>
          </a:bodyPr>
          <a:lstStyle/>
          <a:p>
            <a:r>
              <a:rPr lang="en-US" b="1" dirty="0"/>
              <a:t>A Working Definition of Cultural Organizing</a:t>
            </a:r>
            <a:br>
              <a:rPr lang="en-US" dirty="0"/>
            </a:br>
            <a:r>
              <a:rPr lang="en-US" dirty="0"/>
              <a:t>Understanding that cultural organizing isn’t just an add-on, but a core strategy that harnesses art, story, ritual, and memory to shift power and build resilient movements.</a:t>
            </a:r>
          </a:p>
          <a:p>
            <a:endParaRPr lang="en-US" sz="1400" dirty="0"/>
          </a:p>
        </p:txBody>
      </p:sp>
      <p:pic>
        <p:nvPicPr>
          <p:cNvPr id="5" name="Picture 4" descr="Decorations for Mexican fiesta">
            <a:extLst>
              <a:ext uri="{FF2B5EF4-FFF2-40B4-BE49-F238E27FC236}">
                <a16:creationId xmlns:a16="http://schemas.microsoft.com/office/drawing/2014/main" id="{A64E98A5-ED05-D744-3984-49F1F55DECBA}"/>
              </a:ext>
            </a:extLst>
          </p:cNvPr>
          <p:cNvPicPr>
            <a:picLocks noChangeAspect="1"/>
          </p:cNvPicPr>
          <p:nvPr/>
        </p:nvPicPr>
        <p:blipFill>
          <a:blip r:embed="rId2"/>
          <a:srcRect l="19094" r="21729"/>
          <a:stretch>
            <a:fillRect/>
          </a:stretch>
        </p:blipFill>
        <p:spPr>
          <a:xfrm>
            <a:off x="6096000" y="1"/>
            <a:ext cx="6102825" cy="6858000"/>
          </a:xfrm>
          <a:prstGeom prst="rect">
            <a:avLst/>
          </a:prstGeom>
        </p:spPr>
      </p:pic>
    </p:spTree>
    <p:extLst>
      <p:ext uri="{BB962C8B-B14F-4D97-AF65-F5344CB8AC3E}">
        <p14:creationId xmlns:p14="http://schemas.microsoft.com/office/powerpoint/2010/main" val="415398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D1A2B-B7AA-B94E-388B-D3078CF738FE}"/>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Take Aways continued</a:t>
            </a:r>
          </a:p>
        </p:txBody>
      </p:sp>
      <p:sp>
        <p:nvSpPr>
          <p:cNvPr id="3" name="Content Placeholder 2">
            <a:extLst>
              <a:ext uri="{FF2B5EF4-FFF2-40B4-BE49-F238E27FC236}">
                <a16:creationId xmlns:a16="http://schemas.microsoft.com/office/drawing/2014/main" id="{D8E6CDAC-01E1-9C8C-04AF-59B41A1710C0}"/>
              </a:ext>
            </a:extLst>
          </p:cNvPr>
          <p:cNvSpPr>
            <a:spLocks noGrp="1"/>
          </p:cNvSpPr>
          <p:nvPr>
            <p:ph idx="1"/>
          </p:nvPr>
        </p:nvSpPr>
        <p:spPr>
          <a:xfrm>
            <a:off x="1371599" y="1769806"/>
            <a:ext cx="9724031" cy="4231749"/>
          </a:xfrm>
        </p:spPr>
        <p:txBody>
          <a:bodyPr anchor="ctr">
            <a:normAutofit/>
          </a:bodyPr>
          <a:lstStyle/>
          <a:p>
            <a:r>
              <a:rPr lang="en-US" b="1" dirty="0"/>
              <a:t>The Five Pillars of the KFTC Cultural Organizing Toolkit</a:t>
            </a:r>
            <a:endParaRPr lang="en-US" dirty="0"/>
          </a:p>
          <a:p>
            <a:pPr lvl="1"/>
            <a:r>
              <a:rPr lang="en-US" sz="2800" dirty="0"/>
              <a:t>Indigeneity &amp; Ancestral Wisdom</a:t>
            </a:r>
          </a:p>
          <a:p>
            <a:pPr lvl="1"/>
            <a:r>
              <a:rPr lang="en-US" sz="2800" dirty="0"/>
              <a:t>Spirituality &amp; Ritual</a:t>
            </a:r>
          </a:p>
          <a:p>
            <a:pPr lvl="1"/>
            <a:r>
              <a:rPr lang="en-US" sz="2800" dirty="0"/>
              <a:t>Storytelling &amp; Oral Tradition</a:t>
            </a:r>
          </a:p>
          <a:p>
            <a:pPr lvl="1"/>
            <a:r>
              <a:rPr lang="en-US" sz="2800" dirty="0"/>
              <a:t>Artistic Expression &amp; Symbols</a:t>
            </a:r>
          </a:p>
          <a:p>
            <a:pPr lvl="1"/>
            <a:r>
              <a:rPr lang="en-US" sz="2800" dirty="0"/>
              <a:t>Community Memory &amp; Archive</a:t>
            </a:r>
          </a:p>
          <a:p>
            <a:pPr marL="457200" lvl="1" indent="0">
              <a:buNone/>
            </a:pPr>
            <a:br>
              <a:rPr lang="en-US" sz="2800" dirty="0"/>
            </a:br>
            <a:r>
              <a:rPr lang="en-US" sz="2800" dirty="0"/>
              <a:t>*Recognize how each pillar offers specific methods and entry points for chapter work.</a:t>
            </a:r>
          </a:p>
          <a:p>
            <a:endParaRPr lang="en-US" sz="2000" dirty="0"/>
          </a:p>
        </p:txBody>
      </p:sp>
    </p:spTree>
    <p:extLst>
      <p:ext uri="{BB962C8B-B14F-4D97-AF65-F5344CB8AC3E}">
        <p14:creationId xmlns:p14="http://schemas.microsoft.com/office/powerpoint/2010/main" val="376783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4DCAC-3565-8D01-C845-2FB78739A40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Take Aways continued</a:t>
            </a:r>
          </a:p>
        </p:txBody>
      </p:sp>
      <p:sp>
        <p:nvSpPr>
          <p:cNvPr id="3" name="Content Placeholder 2">
            <a:extLst>
              <a:ext uri="{FF2B5EF4-FFF2-40B4-BE49-F238E27FC236}">
                <a16:creationId xmlns:a16="http://schemas.microsoft.com/office/drawing/2014/main" id="{7A53B23C-A352-5D73-E8D0-72B657B5D516}"/>
              </a:ext>
            </a:extLst>
          </p:cNvPr>
          <p:cNvSpPr>
            <a:spLocks noGrp="1"/>
          </p:cNvSpPr>
          <p:nvPr>
            <p:ph idx="1"/>
          </p:nvPr>
        </p:nvSpPr>
        <p:spPr>
          <a:xfrm>
            <a:off x="1371599" y="1891970"/>
            <a:ext cx="9724031" cy="4109585"/>
          </a:xfrm>
        </p:spPr>
        <p:txBody>
          <a:bodyPr anchor="ctr">
            <a:normAutofit/>
          </a:bodyPr>
          <a:lstStyle/>
          <a:p>
            <a:r>
              <a:rPr lang="en-US" b="1" dirty="0"/>
              <a:t>The Power of Artifacts</a:t>
            </a:r>
            <a:br>
              <a:rPr lang="en-US" dirty="0"/>
            </a:br>
            <a:r>
              <a:rPr lang="en-US" dirty="0"/>
              <a:t>Personal and regional artifacts carry stories of resilience, belonging, and memory—serving as catalysts for deep connection and collective imagination.</a:t>
            </a:r>
          </a:p>
          <a:p>
            <a:pPr marL="0" indent="0">
              <a:buNone/>
            </a:pPr>
            <a:endParaRPr lang="en-US" b="1" dirty="0"/>
          </a:p>
          <a:p>
            <a:r>
              <a:rPr lang="en-US" b="1" dirty="0"/>
              <a:t>Experiential Practice Matters</a:t>
            </a:r>
            <a:br>
              <a:rPr lang="en-US" dirty="0"/>
            </a:br>
            <a:r>
              <a:rPr lang="en-US" dirty="0"/>
              <a:t>Hands-on sharing in small groups surfaces rich insights and builds empathy, turning abstract concepts into lived practice.</a:t>
            </a:r>
          </a:p>
          <a:p>
            <a:endParaRPr lang="en-US" sz="2000" dirty="0"/>
          </a:p>
        </p:txBody>
      </p:sp>
    </p:spTree>
    <p:extLst>
      <p:ext uri="{BB962C8B-B14F-4D97-AF65-F5344CB8AC3E}">
        <p14:creationId xmlns:p14="http://schemas.microsoft.com/office/powerpoint/2010/main" val="3055279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C1F75-5725-0AC4-F103-D95E61EDEBF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Take Aways continued</a:t>
            </a:r>
          </a:p>
        </p:txBody>
      </p:sp>
      <p:sp>
        <p:nvSpPr>
          <p:cNvPr id="3" name="Content Placeholder 2">
            <a:extLst>
              <a:ext uri="{FF2B5EF4-FFF2-40B4-BE49-F238E27FC236}">
                <a16:creationId xmlns:a16="http://schemas.microsoft.com/office/drawing/2014/main" id="{E16AC684-FFEF-B1BF-C663-36E1172B1B5E}"/>
              </a:ext>
            </a:extLst>
          </p:cNvPr>
          <p:cNvSpPr>
            <a:spLocks noGrp="1"/>
          </p:cNvSpPr>
          <p:nvPr>
            <p:ph idx="1"/>
          </p:nvPr>
        </p:nvSpPr>
        <p:spPr>
          <a:xfrm>
            <a:off x="1371599" y="1622745"/>
            <a:ext cx="9724031" cy="4378810"/>
          </a:xfrm>
        </p:spPr>
        <p:txBody>
          <a:bodyPr anchor="ctr">
            <a:normAutofit/>
          </a:bodyPr>
          <a:lstStyle/>
          <a:p>
            <a:r>
              <a:rPr lang="en-US" b="1" dirty="0"/>
              <a:t>Collective Dreaming Opens New Possibilities</a:t>
            </a:r>
            <a:br>
              <a:rPr lang="en-US" dirty="0"/>
            </a:br>
            <a:r>
              <a:rPr lang="en-US" dirty="0"/>
              <a:t>Using panel Q&amp;A and group dreaming to envision concrete next steps for embedding cultural strategies in your chapter’s campaigns and actions.</a:t>
            </a:r>
          </a:p>
          <a:p>
            <a:pPr marL="0" indent="0">
              <a:buNone/>
            </a:pPr>
            <a:endParaRPr lang="en-US" b="1" dirty="0"/>
          </a:p>
          <a:p>
            <a:r>
              <a:rPr lang="en-US" b="1" dirty="0"/>
              <a:t>Tools for Ongoing Engagement</a:t>
            </a:r>
            <a:br>
              <a:rPr lang="en-US" dirty="0"/>
            </a:br>
            <a:r>
              <a:rPr lang="en-US" dirty="0"/>
              <a:t>The draft toolkit is just the start—to continue co-creating and refining these cultural practices.</a:t>
            </a:r>
          </a:p>
          <a:p>
            <a:pPr marL="0" indent="0">
              <a:buNone/>
            </a:pPr>
            <a:br>
              <a:rPr lang="en-US" sz="2000" dirty="0"/>
            </a:br>
            <a:endParaRPr lang="en-US" sz="2000" dirty="0"/>
          </a:p>
        </p:txBody>
      </p:sp>
    </p:spTree>
    <p:extLst>
      <p:ext uri="{BB962C8B-B14F-4D97-AF65-F5344CB8AC3E}">
        <p14:creationId xmlns:p14="http://schemas.microsoft.com/office/powerpoint/2010/main" val="39669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40D94-414B-2ED5-2609-54E9785D3C95}"/>
              </a:ext>
            </a:extLst>
          </p:cNvPr>
          <p:cNvSpPr>
            <a:spLocks noGrp="1"/>
          </p:cNvSpPr>
          <p:nvPr>
            <p:ph type="title"/>
          </p:nvPr>
        </p:nvSpPr>
        <p:spPr>
          <a:xfrm>
            <a:off x="640080" y="325369"/>
            <a:ext cx="4368602" cy="1956841"/>
          </a:xfrm>
        </p:spPr>
        <p:txBody>
          <a:bodyPr anchor="b">
            <a:normAutofit/>
          </a:bodyPr>
          <a:lstStyle/>
          <a:p>
            <a:r>
              <a:rPr lang="en-US" sz="5400" dirty="0"/>
              <a:t>Summary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F96ABA-5A91-C59B-8E2E-C3FA32921E85}"/>
              </a:ext>
            </a:extLst>
          </p:cNvPr>
          <p:cNvSpPr>
            <a:spLocks noGrp="1"/>
          </p:cNvSpPr>
          <p:nvPr>
            <p:ph idx="1"/>
          </p:nvPr>
        </p:nvSpPr>
        <p:spPr>
          <a:xfrm>
            <a:off x="640080" y="2872899"/>
            <a:ext cx="4243589" cy="3320668"/>
          </a:xfrm>
        </p:spPr>
        <p:txBody>
          <a:bodyPr>
            <a:normAutofit/>
          </a:bodyPr>
          <a:lstStyle/>
          <a:p>
            <a:pPr marL="0" indent="0">
              <a:buNone/>
            </a:pPr>
            <a:r>
              <a:rPr lang="en-US" dirty="0"/>
              <a:t>In short, cultural organizing is </a:t>
            </a:r>
            <a:r>
              <a:rPr lang="en-US" b="1" dirty="0"/>
              <a:t>the pathway forward</a:t>
            </a:r>
            <a:r>
              <a:rPr lang="en-US" dirty="0"/>
              <a:t> when we believe that shifting hearts and imaginations is inseparable from shifting policies and power.</a:t>
            </a:r>
          </a:p>
        </p:txBody>
      </p:sp>
      <p:pic>
        <p:nvPicPr>
          <p:cNvPr id="5" name="Picture 4" descr="Top view of five pieces red paper heart cutouts on a white surface">
            <a:extLst>
              <a:ext uri="{FF2B5EF4-FFF2-40B4-BE49-F238E27FC236}">
                <a16:creationId xmlns:a16="http://schemas.microsoft.com/office/drawing/2014/main" id="{CCC98C9F-1FE0-A8B0-4BA3-6A753DDFC379}"/>
              </a:ext>
            </a:extLst>
          </p:cNvPr>
          <p:cNvPicPr>
            <a:picLocks noChangeAspect="1"/>
          </p:cNvPicPr>
          <p:nvPr/>
        </p:nvPicPr>
        <p:blipFill>
          <a:blip r:embed="rId2"/>
          <a:srcRect r="2828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93367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CC07-7A3C-A6E1-37CD-67AE73F1F78E}"/>
              </a:ext>
            </a:extLst>
          </p:cNvPr>
          <p:cNvSpPr>
            <a:spLocks noGrp="1"/>
          </p:cNvSpPr>
          <p:nvPr>
            <p:ph type="title"/>
          </p:nvPr>
        </p:nvSpPr>
        <p:spPr/>
        <p:txBody>
          <a:bodyPr/>
          <a:lstStyle/>
          <a:p>
            <a:r>
              <a:rPr lang="en-US" dirty="0"/>
              <a:t>Timeline for Toolkit</a:t>
            </a:r>
          </a:p>
        </p:txBody>
      </p:sp>
      <p:sp>
        <p:nvSpPr>
          <p:cNvPr id="3" name="Content Placeholder 2">
            <a:extLst>
              <a:ext uri="{FF2B5EF4-FFF2-40B4-BE49-F238E27FC236}">
                <a16:creationId xmlns:a16="http://schemas.microsoft.com/office/drawing/2014/main" id="{C6C9B2B3-F465-565B-C4BF-AC47FC8A54F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93212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A3F9B9F-C9F2-73A2-041D-9C62BA10761B}"/>
              </a:ext>
            </a:extLst>
          </p:cNvPr>
          <p:cNvSpPr>
            <a:spLocks noGrp="1"/>
          </p:cNvSpPr>
          <p:nvPr>
            <p:ph type="title"/>
          </p:nvPr>
        </p:nvSpPr>
        <p:spPr>
          <a:xfrm>
            <a:off x="838200" y="401221"/>
            <a:ext cx="10515600" cy="1348065"/>
          </a:xfrm>
        </p:spPr>
        <p:txBody>
          <a:bodyPr>
            <a:normAutofit/>
          </a:bodyPr>
          <a:lstStyle/>
          <a:p>
            <a:r>
              <a:rPr lang="en-US" sz="5400" b="1">
                <a:solidFill>
                  <a:srgbClr val="FFFFFF"/>
                </a:solidFill>
              </a:rPr>
              <a:t>Next Steps &amp; Commitments</a:t>
            </a:r>
            <a:endParaRPr lang="en-US" sz="5400">
              <a:solidFill>
                <a:srgbClr val="FFFFFF"/>
              </a:solidFill>
            </a:endParaRPr>
          </a:p>
        </p:txBody>
      </p:sp>
      <p:sp>
        <p:nvSpPr>
          <p:cNvPr id="3" name="Content Placeholder 2">
            <a:extLst>
              <a:ext uri="{FF2B5EF4-FFF2-40B4-BE49-F238E27FC236}">
                <a16:creationId xmlns:a16="http://schemas.microsoft.com/office/drawing/2014/main" id="{5805BF76-B095-31F5-8563-F13EF903ADA0}"/>
              </a:ext>
            </a:extLst>
          </p:cNvPr>
          <p:cNvSpPr>
            <a:spLocks noGrp="1"/>
          </p:cNvSpPr>
          <p:nvPr>
            <p:ph idx="1"/>
          </p:nvPr>
        </p:nvSpPr>
        <p:spPr>
          <a:xfrm>
            <a:off x="838200" y="2586789"/>
            <a:ext cx="10515600" cy="3590174"/>
          </a:xfrm>
        </p:spPr>
        <p:txBody>
          <a:bodyPr>
            <a:normAutofit lnSpcReduction="10000"/>
          </a:bodyPr>
          <a:lstStyle/>
          <a:p>
            <a:r>
              <a:rPr lang="en-US" dirty="0"/>
              <a:t>Possible action items: </a:t>
            </a:r>
          </a:p>
          <a:p>
            <a:pPr lvl="1"/>
            <a:r>
              <a:rPr lang="en-US" sz="2800" dirty="0"/>
              <a:t>Join the KFTC COT Workgroup</a:t>
            </a:r>
          </a:p>
          <a:p>
            <a:pPr lvl="2"/>
            <a:r>
              <a:rPr lang="en-US" sz="2800" dirty="0"/>
              <a:t>Share action page or QR Code here</a:t>
            </a:r>
          </a:p>
          <a:p>
            <a:pPr lvl="1"/>
            <a:endParaRPr lang="en-US" sz="2800" dirty="0"/>
          </a:p>
          <a:p>
            <a:pPr lvl="1"/>
            <a:r>
              <a:rPr lang="en-US" sz="2800" dirty="0"/>
              <a:t>Brainstorm and pilot one cultural activity in your next chapter meeting</a:t>
            </a:r>
          </a:p>
          <a:p>
            <a:pPr lvl="1"/>
            <a:endParaRPr lang="en-US" sz="2800" dirty="0"/>
          </a:p>
          <a:p>
            <a:pPr lvl="1"/>
            <a:r>
              <a:rPr lang="en-US" sz="2800" dirty="0"/>
              <a:t>Connect with others who have done cultural organizing to exchange ideas</a:t>
            </a:r>
          </a:p>
          <a:p>
            <a:pPr marL="0" indent="0">
              <a:buNone/>
            </a:pPr>
            <a:endParaRPr lang="en-US" sz="2200" dirty="0"/>
          </a:p>
        </p:txBody>
      </p:sp>
    </p:spTree>
    <p:extLst>
      <p:ext uri="{BB962C8B-B14F-4D97-AF65-F5344CB8AC3E}">
        <p14:creationId xmlns:p14="http://schemas.microsoft.com/office/powerpoint/2010/main" val="205856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D817B5-0EC2-D598-E757-7A302B2896A2}"/>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Thank you for joining us!</a:t>
            </a:r>
          </a:p>
        </p:txBody>
      </p:sp>
      <p:sp>
        <p:nvSpPr>
          <p:cNvPr id="3" name="Content Placeholder 2">
            <a:extLst>
              <a:ext uri="{FF2B5EF4-FFF2-40B4-BE49-F238E27FC236}">
                <a16:creationId xmlns:a16="http://schemas.microsoft.com/office/drawing/2014/main" id="{6096A7F6-EEA0-AACA-0AD4-512C0B91362E}"/>
              </a:ext>
            </a:extLst>
          </p:cNvPr>
          <p:cNvSpPr>
            <a:spLocks noGrp="1"/>
          </p:cNvSpPr>
          <p:nvPr>
            <p:ph idx="1"/>
          </p:nvPr>
        </p:nvSpPr>
        <p:spPr>
          <a:xfrm>
            <a:off x="6503158" y="649480"/>
            <a:ext cx="4862447" cy="5546047"/>
          </a:xfrm>
        </p:spPr>
        <p:txBody>
          <a:bodyPr anchor="ctr">
            <a:normAutofit/>
          </a:bodyPr>
          <a:lstStyle/>
          <a:p>
            <a:pPr marL="0" indent="0">
              <a:buNone/>
            </a:pPr>
            <a:r>
              <a:rPr lang="en-US" sz="4800" dirty="0"/>
              <a:t>May we all be well!</a:t>
            </a:r>
          </a:p>
          <a:p>
            <a:pPr marL="0" indent="0">
              <a:buNone/>
            </a:pPr>
            <a:endParaRPr lang="en-US" sz="2000" dirty="0"/>
          </a:p>
        </p:txBody>
      </p:sp>
    </p:spTree>
    <p:extLst>
      <p:ext uri="{BB962C8B-B14F-4D97-AF65-F5344CB8AC3E}">
        <p14:creationId xmlns:p14="http://schemas.microsoft.com/office/powerpoint/2010/main" val="146864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1429D-D6FF-E4A4-7931-DCF84000E4AD}"/>
              </a:ext>
            </a:extLst>
          </p:cNvPr>
          <p:cNvSpPr>
            <a:spLocks noGrp="1"/>
          </p:cNvSpPr>
          <p:nvPr>
            <p:ph type="title"/>
          </p:nvPr>
        </p:nvSpPr>
        <p:spPr>
          <a:xfrm>
            <a:off x="1171074" y="1396686"/>
            <a:ext cx="3240506" cy="4064628"/>
          </a:xfrm>
        </p:spPr>
        <p:txBody>
          <a:bodyPr>
            <a:normAutofit/>
          </a:bodyPr>
          <a:lstStyle/>
          <a:p>
            <a:r>
              <a:rPr lang="en-US" sz="4800" dirty="0">
                <a:solidFill>
                  <a:srgbClr val="FFFFFF"/>
                </a:solidFill>
              </a:rPr>
              <a:t>Intention: </a:t>
            </a:r>
          </a:p>
        </p:txBody>
      </p:sp>
      <p:sp>
        <p:nvSpPr>
          <p:cNvPr id="201" name="Arc 20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8A9A6AA-C2F2-048A-6313-9BAC30617146}"/>
              </a:ext>
            </a:extLst>
          </p:cNvPr>
          <p:cNvSpPr>
            <a:spLocks noGrp="1"/>
          </p:cNvSpPr>
          <p:nvPr>
            <p:ph idx="1"/>
          </p:nvPr>
        </p:nvSpPr>
        <p:spPr>
          <a:xfrm>
            <a:off x="5370153" y="1526033"/>
            <a:ext cx="5536397" cy="3935281"/>
          </a:xfrm>
        </p:spPr>
        <p:txBody>
          <a:bodyPr>
            <a:normAutofit/>
          </a:bodyPr>
          <a:lstStyle/>
          <a:p>
            <a:pPr marL="0" indent="0">
              <a:buNone/>
            </a:pPr>
            <a:r>
              <a:rPr lang="en-US" sz="4000" dirty="0"/>
              <a:t>To discuss how culture shapes power and organizing.</a:t>
            </a:r>
          </a:p>
        </p:txBody>
      </p:sp>
    </p:spTree>
    <p:extLst>
      <p:ext uri="{BB962C8B-B14F-4D97-AF65-F5344CB8AC3E}">
        <p14:creationId xmlns:p14="http://schemas.microsoft.com/office/powerpoint/2010/main" val="355056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E5D61-B37A-7159-B384-744B7A41DF53}"/>
              </a:ext>
            </a:extLst>
          </p:cNvPr>
          <p:cNvSpPr>
            <a:spLocks noGrp="1"/>
          </p:cNvSpPr>
          <p:nvPr>
            <p:ph type="title"/>
          </p:nvPr>
        </p:nvSpPr>
        <p:spPr>
          <a:xfrm>
            <a:off x="838200" y="365125"/>
            <a:ext cx="5558489" cy="1325563"/>
          </a:xfrm>
        </p:spPr>
        <p:txBody>
          <a:bodyPr>
            <a:normAutofit/>
          </a:bodyPr>
          <a:lstStyle/>
          <a:p>
            <a:r>
              <a:rPr lang="en-US" dirty="0"/>
              <a:t>Session Flow</a:t>
            </a:r>
          </a:p>
        </p:txBody>
      </p:sp>
      <p:sp>
        <p:nvSpPr>
          <p:cNvPr id="21"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489D8A3-D59A-3248-6CCF-8F6256DBA4D4}"/>
              </a:ext>
            </a:extLst>
          </p:cNvPr>
          <p:cNvSpPr>
            <a:spLocks noGrp="1"/>
          </p:cNvSpPr>
          <p:nvPr>
            <p:ph idx="1"/>
          </p:nvPr>
        </p:nvSpPr>
        <p:spPr>
          <a:xfrm>
            <a:off x="838200" y="1825625"/>
            <a:ext cx="5558489" cy="4351338"/>
          </a:xfrm>
        </p:spPr>
        <p:txBody>
          <a:bodyPr>
            <a:normAutofit/>
          </a:bodyPr>
          <a:lstStyle/>
          <a:p>
            <a:pPr marL="0" indent="0">
              <a:buNone/>
            </a:pPr>
            <a:r>
              <a:rPr lang="en-US" sz="3600" dirty="0"/>
              <a:t>Share our vision</a:t>
            </a:r>
          </a:p>
          <a:p>
            <a:pPr marL="0" indent="0">
              <a:buNone/>
            </a:pPr>
            <a:r>
              <a:rPr lang="en-US" sz="3600" dirty="0"/>
              <a:t>Define Cultural Organizing</a:t>
            </a:r>
          </a:p>
          <a:p>
            <a:pPr marL="0" indent="0">
              <a:buNone/>
            </a:pPr>
            <a:r>
              <a:rPr lang="en-US" sz="3600" dirty="0"/>
              <a:t>Cultural Artifacts and Reflection</a:t>
            </a:r>
          </a:p>
          <a:p>
            <a:pPr marL="0" indent="0">
              <a:buNone/>
            </a:pPr>
            <a:r>
              <a:rPr lang="en-US" sz="3600" dirty="0"/>
              <a:t>Next Steps</a:t>
            </a:r>
          </a:p>
          <a:p>
            <a:pPr marL="0" indent="0">
              <a:buNone/>
            </a:pPr>
            <a:r>
              <a:rPr lang="en-US" sz="3600" dirty="0"/>
              <a:t>Close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3" name="Oval 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50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690EC-C883-8244-662F-579F8DBEB8B0}"/>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Our Vision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3FF6110-003D-3A0F-4F85-692370C148E1}"/>
              </a:ext>
            </a:extLst>
          </p:cNvPr>
          <p:cNvSpPr>
            <a:spLocks noGrp="1"/>
          </p:cNvSpPr>
          <p:nvPr>
            <p:ph idx="1"/>
          </p:nvPr>
        </p:nvSpPr>
        <p:spPr>
          <a:xfrm>
            <a:off x="6297233" y="518400"/>
            <a:ext cx="4771607" cy="5837949"/>
          </a:xfrm>
        </p:spPr>
        <p:txBody>
          <a:bodyPr anchor="ctr">
            <a:noAutofit/>
          </a:bodyPr>
          <a:lstStyle/>
          <a:p>
            <a:pPr marL="0" indent="0">
              <a:buNone/>
            </a:pPr>
            <a:r>
              <a:rPr lang="en-US" sz="2200" b="1" i="1" dirty="0">
                <a:solidFill>
                  <a:schemeClr val="tx1">
                    <a:alpha val="80000"/>
                  </a:schemeClr>
                </a:solidFill>
              </a:rPr>
              <a:t>We have a vision … </a:t>
            </a:r>
            <a:endParaRPr lang="en-US" sz="2200" dirty="0">
              <a:solidFill>
                <a:schemeClr val="tx1">
                  <a:alpha val="80000"/>
                </a:schemeClr>
              </a:solidFill>
            </a:endParaRPr>
          </a:p>
          <a:p>
            <a:pPr marL="0" indent="0">
              <a:buNone/>
            </a:pPr>
            <a:r>
              <a:rPr lang="en-US" sz="2200" i="1" dirty="0">
                <a:solidFill>
                  <a:schemeClr val="tx1">
                    <a:alpha val="80000"/>
                  </a:schemeClr>
                </a:solidFill>
              </a:rPr>
              <a:t>We are working for a day when Kentuckians – and all people – enjoy a better quality of life. When the lives of people and communities, matter before profits. When our communities have good jobs that support our families without doing damage to the water, air, and land. When companies and the wealthy pay their share of taxes and can’t buy elections. When all people have health care, shelter, food, education, and other basic needs. When children are listened to and valued. When discrimination is wiped out of our laws, habits, and hearts. And when the voices of ordinary people are heard and respected in our democracy.</a:t>
            </a:r>
            <a:endParaRPr lang="en-US" sz="2200" dirty="0">
              <a:solidFill>
                <a:schemeClr val="tx1">
                  <a:alpha val="80000"/>
                </a:schemeClr>
              </a:solidFill>
            </a:endParaRPr>
          </a:p>
          <a:p>
            <a:pPr marL="0" indent="0">
              <a:buNone/>
            </a:pPr>
            <a:br>
              <a:rPr lang="en-US" dirty="0">
                <a:solidFill>
                  <a:schemeClr val="tx1">
                    <a:alpha val="80000"/>
                  </a:schemeClr>
                </a:solidFill>
              </a:rPr>
            </a:br>
            <a:endParaRPr lang="en-US"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82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80E6BD9-B74D-AAC2-D300-5D538A84DE92}"/>
              </a:ext>
            </a:extLst>
          </p:cNvPr>
          <p:cNvSpPr>
            <a:spLocks noGrp="1"/>
          </p:cNvSpPr>
          <p:nvPr>
            <p:ph type="title"/>
          </p:nvPr>
        </p:nvSpPr>
        <p:spPr>
          <a:xfrm>
            <a:off x="1188069" y="381935"/>
            <a:ext cx="4008583" cy="5974414"/>
          </a:xfrm>
        </p:spPr>
        <p:txBody>
          <a:bodyPr anchor="ctr">
            <a:normAutofit/>
          </a:bodyPr>
          <a:lstStyle/>
          <a:p>
            <a:r>
              <a:rPr lang="en-US" sz="6200">
                <a:solidFill>
                  <a:srgbClr val="FFFFFF"/>
                </a:solidFill>
              </a:rPr>
              <a:t>What is Cultural Organizing?</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90E92F5-B895-E130-ED7A-6B54FB77BC14}"/>
              </a:ext>
            </a:extLst>
          </p:cNvPr>
          <p:cNvSpPr>
            <a:spLocks noGrp="1"/>
          </p:cNvSpPr>
          <p:nvPr>
            <p:ph idx="1"/>
          </p:nvPr>
        </p:nvSpPr>
        <p:spPr>
          <a:xfrm>
            <a:off x="6297233" y="518400"/>
            <a:ext cx="4771607" cy="5837949"/>
          </a:xfrm>
        </p:spPr>
        <p:txBody>
          <a:bodyPr anchor="ctr">
            <a:normAutofit/>
          </a:bodyPr>
          <a:lstStyle/>
          <a:p>
            <a:pPr marL="0" indent="0">
              <a:buNone/>
            </a:pPr>
            <a:r>
              <a:rPr lang="en-US" sz="2400" b="1" dirty="0">
                <a:solidFill>
                  <a:schemeClr val="tx1">
                    <a:alpha val="80000"/>
                  </a:schemeClr>
                </a:solidFill>
              </a:rPr>
              <a:t>Cultural organizing</a:t>
            </a:r>
            <a:r>
              <a:rPr lang="en-US" sz="2400" dirty="0">
                <a:solidFill>
                  <a:schemeClr val="tx1">
                    <a:alpha val="80000"/>
                  </a:schemeClr>
                </a:solidFill>
              </a:rPr>
              <a:t> is a strategic approach to movement-building that places culture—our art, stories, rituals, symbols, and shared memories—at the very center of how we shift power and sustain collective action. At its heart, cultural organizing:</a:t>
            </a:r>
          </a:p>
          <a:p>
            <a:endParaRPr lang="en-US"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24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79D136E-CC87-B15B-C39A-5CBF70C2F169}"/>
              </a:ext>
            </a:extLst>
          </p:cNvPr>
          <p:cNvSpPr>
            <a:spLocks noGrp="1"/>
          </p:cNvSpPr>
          <p:nvPr>
            <p:ph type="title"/>
          </p:nvPr>
        </p:nvSpPr>
        <p:spPr>
          <a:xfrm>
            <a:off x="1143000" y="990599"/>
            <a:ext cx="9906000" cy="685800"/>
          </a:xfrm>
        </p:spPr>
        <p:txBody>
          <a:bodyPr anchor="t">
            <a:normAutofit/>
          </a:bodyPr>
          <a:lstStyle/>
          <a:p>
            <a:r>
              <a:rPr lang="en-US" sz="4000"/>
              <a:t>Some Principles of Cultural Organizing</a:t>
            </a:r>
          </a:p>
        </p:txBody>
      </p:sp>
      <p:graphicFrame>
        <p:nvGraphicFramePr>
          <p:cNvPr id="5" name="Content Placeholder 2">
            <a:extLst>
              <a:ext uri="{FF2B5EF4-FFF2-40B4-BE49-F238E27FC236}">
                <a16:creationId xmlns:a16="http://schemas.microsoft.com/office/drawing/2014/main" id="{23C9EDAA-A21A-6C85-A118-1CA00643A389}"/>
              </a:ext>
            </a:extLst>
          </p:cNvPr>
          <p:cNvGraphicFramePr>
            <a:graphicFrameLocks noGrp="1"/>
          </p:cNvGraphicFramePr>
          <p:nvPr>
            <p:ph idx="1"/>
            <p:extLst>
              <p:ext uri="{D42A27DB-BD31-4B8C-83A1-F6EECF244321}">
                <p14:modId xmlns:p14="http://schemas.microsoft.com/office/powerpoint/2010/main" val="3729786027"/>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07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F6B6C9-34F6-4EC9-6731-3F25893BA0E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0B40003-957A-CBA8-B05E-BF4FA67F33B9}"/>
              </a:ext>
            </a:extLst>
          </p:cNvPr>
          <p:cNvSpPr>
            <a:spLocks noGrp="1"/>
          </p:cNvSpPr>
          <p:nvPr>
            <p:ph type="title"/>
          </p:nvPr>
        </p:nvSpPr>
        <p:spPr>
          <a:xfrm>
            <a:off x="1143000" y="990599"/>
            <a:ext cx="9906000" cy="685800"/>
          </a:xfrm>
        </p:spPr>
        <p:txBody>
          <a:bodyPr anchor="t">
            <a:normAutofit fontScale="90000"/>
          </a:bodyPr>
          <a:lstStyle/>
          <a:p>
            <a:r>
              <a:rPr lang="en-US" sz="4000" dirty="0"/>
              <a:t>Principles of Cultural Organizing continued</a:t>
            </a:r>
            <a:br>
              <a:rPr lang="en-US" sz="4000" dirty="0"/>
            </a:br>
            <a:endParaRPr lang="en-US" sz="4000" dirty="0"/>
          </a:p>
        </p:txBody>
      </p:sp>
      <p:graphicFrame>
        <p:nvGraphicFramePr>
          <p:cNvPr id="5" name="Content Placeholder 2">
            <a:extLst>
              <a:ext uri="{FF2B5EF4-FFF2-40B4-BE49-F238E27FC236}">
                <a16:creationId xmlns:a16="http://schemas.microsoft.com/office/drawing/2014/main" id="{145B0182-2726-502E-1024-6FED3DAB913C}"/>
              </a:ext>
            </a:extLst>
          </p:cNvPr>
          <p:cNvGraphicFramePr>
            <a:graphicFrameLocks noGrp="1"/>
          </p:cNvGraphicFramePr>
          <p:nvPr>
            <p:ph idx="1"/>
            <p:extLst>
              <p:ext uri="{D42A27DB-BD31-4B8C-83A1-F6EECF244321}">
                <p14:modId xmlns:p14="http://schemas.microsoft.com/office/powerpoint/2010/main" val="4256389381"/>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33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D3DE2-6BF5-D426-A8A8-53E1A1416D3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Why Cultural Organizing Matters</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 of multi-colored weaved baskets">
            <a:extLst>
              <a:ext uri="{FF2B5EF4-FFF2-40B4-BE49-F238E27FC236}">
                <a16:creationId xmlns:a16="http://schemas.microsoft.com/office/drawing/2014/main" id="{BF5F6F43-F3AA-036A-6C02-05A2852CC521}"/>
              </a:ext>
            </a:extLst>
          </p:cNvPr>
          <p:cNvPicPr>
            <a:picLocks noChangeAspect="1"/>
          </p:cNvPicPr>
          <p:nvPr/>
        </p:nvPicPr>
        <p:blipFill>
          <a:blip r:embed="rId2"/>
          <a:srcRect l="17788" r="6985"/>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51146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TotalTime>
  <Words>1265</Words>
  <Application>Microsoft Macintosh PowerPoint</Application>
  <PresentationFormat>Widescreen</PresentationFormat>
  <Paragraphs>119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Calibri</vt:lpstr>
      <vt:lpstr>Office Theme</vt:lpstr>
      <vt:lpstr> Cultural Organizing: Growing the Resistance Through Art, Story, and Belonging </vt:lpstr>
      <vt:lpstr>Welcome Introductions Purpose of Workshop </vt:lpstr>
      <vt:lpstr>Intention: </vt:lpstr>
      <vt:lpstr>Session Flow</vt:lpstr>
      <vt:lpstr>Our Vision</vt:lpstr>
      <vt:lpstr>What is Cultural Organizing?</vt:lpstr>
      <vt:lpstr>Some Principles of Cultural Organizing</vt:lpstr>
      <vt:lpstr>Principles of Cultural Organizing continued </vt:lpstr>
      <vt:lpstr>Why Cultural Organizing Matters</vt:lpstr>
      <vt:lpstr>Cultural Organizing has the power to:</vt:lpstr>
      <vt:lpstr>Examples in Practice</vt:lpstr>
      <vt:lpstr>Let’s Play</vt:lpstr>
      <vt:lpstr>Cultural Artifact Activity</vt:lpstr>
      <vt:lpstr>Instructions</vt:lpstr>
      <vt:lpstr>Instructions continued</vt:lpstr>
      <vt:lpstr>Instructions</vt:lpstr>
      <vt:lpstr>Sketch/Describe</vt:lpstr>
      <vt:lpstr>Share with larger group</vt:lpstr>
      <vt:lpstr>Dreaming Together: Building with Cultural Organizing</vt:lpstr>
      <vt:lpstr>Next Steps</vt:lpstr>
      <vt:lpstr>Key Take Aways</vt:lpstr>
      <vt:lpstr>Take Aways continued</vt:lpstr>
      <vt:lpstr>Take Aways continued</vt:lpstr>
      <vt:lpstr>Take Aways continued</vt:lpstr>
      <vt:lpstr>Summary</vt:lpstr>
      <vt:lpstr>Timeline for Toolkit</vt:lpstr>
      <vt:lpstr>Next Steps &amp; Commitments</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LeTonia Jones</dc:creator>
  <cp:lastModifiedBy>LeTonia Jones</cp:lastModifiedBy>
  <cp:revision>3</cp:revision>
  <dcterms:created xsi:type="dcterms:W3CDTF">2025-07-25T18:16:38Z</dcterms:created>
  <dcterms:modified xsi:type="dcterms:W3CDTF">2025-07-25T20:12:54Z</dcterms:modified>
</cp:coreProperties>
</file>