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e14d2deb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ce14d2deb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e14d2deb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ce14d2deb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e14d2deb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e14d2deb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e14d2deb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e14d2deb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e14d2deb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e14d2deb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13"/>
            <a:ext cx="9143998" cy="509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9" y="0"/>
            <a:ext cx="911134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85" y="0"/>
            <a:ext cx="90336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" y="0"/>
            <a:ext cx="913703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09"/>
            <a:ext cx="9144000" cy="5113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7" y="0"/>
            <a:ext cx="90927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